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311" r:id="rId2"/>
    <p:sldId id="312" r:id="rId3"/>
    <p:sldId id="313" r:id="rId4"/>
    <p:sldId id="1044" r:id="rId5"/>
    <p:sldId id="314" r:id="rId6"/>
    <p:sldId id="315" r:id="rId7"/>
    <p:sldId id="316" r:id="rId8"/>
    <p:sldId id="317" r:id="rId9"/>
    <p:sldId id="1045" r:id="rId10"/>
    <p:sldId id="1046" r:id="rId11"/>
    <p:sldId id="1047" r:id="rId12"/>
    <p:sldId id="1050" r:id="rId13"/>
    <p:sldId id="1049" r:id="rId14"/>
    <p:sldId id="1048" r:id="rId15"/>
    <p:sldId id="1052" r:id="rId16"/>
    <p:sldId id="1051" r:id="rId17"/>
    <p:sldId id="1053" r:id="rId18"/>
    <p:sldId id="1054"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407F977-ABE2-4E53-863F-890B1D2F22DC}"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HK"/>
        </a:p>
      </dgm:t>
    </dgm:pt>
    <dgm:pt modelId="{BFC724D0-A628-479A-AB56-55D8C90A12EB}">
      <dgm:prSet phldrT="[Text]"/>
      <dgm:spPr/>
      <dgm:t>
        <a:bodyPr/>
        <a:lstStyle/>
        <a:p>
          <a:r>
            <a:rPr lang="en-HK" dirty="0"/>
            <a:t>Culture heritage </a:t>
          </a:r>
        </a:p>
      </dgm:t>
    </dgm:pt>
    <dgm:pt modelId="{654D9802-EADF-4D6B-A336-CE850B57AD56}" type="parTrans" cxnId="{D6BB53ED-5BBF-4226-872E-B086458826EA}">
      <dgm:prSet/>
      <dgm:spPr/>
      <dgm:t>
        <a:bodyPr/>
        <a:lstStyle/>
        <a:p>
          <a:endParaRPr lang="en-HK"/>
        </a:p>
      </dgm:t>
    </dgm:pt>
    <dgm:pt modelId="{97D2062D-5B05-48D5-809D-3FE4D7FE8AD5}" type="sibTrans" cxnId="{D6BB53ED-5BBF-4226-872E-B086458826EA}">
      <dgm:prSet/>
      <dgm:spPr/>
      <dgm:t>
        <a:bodyPr/>
        <a:lstStyle/>
        <a:p>
          <a:endParaRPr lang="en-HK"/>
        </a:p>
      </dgm:t>
    </dgm:pt>
    <dgm:pt modelId="{5485F074-E2B8-404C-A64A-A54EE8E4B62B}">
      <dgm:prSet phldrT="[Text]"/>
      <dgm:spPr/>
      <dgm:t>
        <a:bodyPr/>
        <a:lstStyle/>
        <a:p>
          <a:r>
            <a:rPr lang="en-HK" dirty="0"/>
            <a:t>Heritage </a:t>
          </a:r>
        </a:p>
      </dgm:t>
    </dgm:pt>
    <dgm:pt modelId="{D574ABF1-205F-442B-81AC-C573FD5A5DDE}" type="parTrans" cxnId="{FAE31E66-564A-4ADE-900E-0BEA71281FA8}">
      <dgm:prSet/>
      <dgm:spPr/>
      <dgm:t>
        <a:bodyPr/>
        <a:lstStyle/>
        <a:p>
          <a:endParaRPr lang="en-HK"/>
        </a:p>
      </dgm:t>
    </dgm:pt>
    <dgm:pt modelId="{629717AE-0FB0-446A-B9FA-A4FAA845F528}" type="sibTrans" cxnId="{FAE31E66-564A-4ADE-900E-0BEA71281FA8}">
      <dgm:prSet/>
      <dgm:spPr/>
      <dgm:t>
        <a:bodyPr/>
        <a:lstStyle/>
        <a:p>
          <a:endParaRPr lang="en-HK"/>
        </a:p>
      </dgm:t>
    </dgm:pt>
    <dgm:pt modelId="{87B686CE-7859-4F38-970F-C06B8F3D5307}">
      <dgm:prSet phldrT="[Text]"/>
      <dgm:spPr/>
      <dgm:t>
        <a:bodyPr/>
        <a:lstStyle/>
        <a:p>
          <a:r>
            <a:rPr lang="en-HK" dirty="0"/>
            <a:t>Historic site	</a:t>
          </a:r>
        </a:p>
      </dgm:t>
    </dgm:pt>
    <dgm:pt modelId="{E00AE757-00D1-47CA-9CDE-EA1B97B9A164}" type="parTrans" cxnId="{524D3CAB-367A-4CF9-913C-27AD7BA871A5}">
      <dgm:prSet/>
      <dgm:spPr/>
      <dgm:t>
        <a:bodyPr/>
        <a:lstStyle/>
        <a:p>
          <a:endParaRPr lang="en-HK"/>
        </a:p>
      </dgm:t>
    </dgm:pt>
    <dgm:pt modelId="{829F0768-2792-4D54-99E3-205575F4C089}" type="sibTrans" cxnId="{524D3CAB-367A-4CF9-913C-27AD7BA871A5}">
      <dgm:prSet/>
      <dgm:spPr/>
      <dgm:t>
        <a:bodyPr/>
        <a:lstStyle/>
        <a:p>
          <a:endParaRPr lang="en-HK"/>
        </a:p>
      </dgm:t>
    </dgm:pt>
    <dgm:pt modelId="{18DA2A98-630F-4133-9D3D-06A9209114DB}">
      <dgm:prSet phldrT="[Text]"/>
      <dgm:spPr/>
      <dgm:t>
        <a:bodyPr/>
        <a:lstStyle/>
        <a:p>
          <a:r>
            <a:rPr lang="en-HK" dirty="0"/>
            <a:t>Historic site</a:t>
          </a:r>
        </a:p>
      </dgm:t>
    </dgm:pt>
    <dgm:pt modelId="{A16E0F3B-D01C-4DCB-8955-20882AA27420}" type="parTrans" cxnId="{5746B212-B5BF-425C-BC66-9A8D64334F32}">
      <dgm:prSet/>
      <dgm:spPr/>
      <dgm:t>
        <a:bodyPr/>
        <a:lstStyle/>
        <a:p>
          <a:endParaRPr lang="en-HK"/>
        </a:p>
      </dgm:t>
    </dgm:pt>
    <dgm:pt modelId="{A37919DD-FD1F-4848-8ABE-D2FE4D9E4054}" type="sibTrans" cxnId="{5746B212-B5BF-425C-BC66-9A8D64334F32}">
      <dgm:prSet/>
      <dgm:spPr/>
      <dgm:t>
        <a:bodyPr/>
        <a:lstStyle/>
        <a:p>
          <a:endParaRPr lang="en-HK"/>
        </a:p>
      </dgm:t>
    </dgm:pt>
    <dgm:pt modelId="{171727F4-EAB5-4181-A145-62177E8E31F1}">
      <dgm:prSet phldrT="[Text]"/>
      <dgm:spPr/>
      <dgm:t>
        <a:bodyPr/>
        <a:lstStyle/>
        <a:p>
          <a:r>
            <a:rPr lang="en-HK" dirty="0"/>
            <a:t>Culture </a:t>
          </a:r>
        </a:p>
      </dgm:t>
    </dgm:pt>
    <dgm:pt modelId="{00778596-0ED7-4146-B416-DB88D526DB03}" type="parTrans" cxnId="{FEFCDE2F-53F8-4EF1-9CD3-8068D33080C2}">
      <dgm:prSet/>
      <dgm:spPr/>
      <dgm:t>
        <a:bodyPr/>
        <a:lstStyle/>
        <a:p>
          <a:endParaRPr lang="en-HK"/>
        </a:p>
      </dgm:t>
    </dgm:pt>
    <dgm:pt modelId="{54959656-56EE-4AE6-9B5F-154DA1B1CC13}" type="sibTrans" cxnId="{FEFCDE2F-53F8-4EF1-9CD3-8068D33080C2}">
      <dgm:prSet/>
      <dgm:spPr/>
      <dgm:t>
        <a:bodyPr/>
        <a:lstStyle/>
        <a:p>
          <a:endParaRPr lang="en-HK"/>
        </a:p>
      </dgm:t>
    </dgm:pt>
    <dgm:pt modelId="{A8874FE0-8D9B-4083-BB9B-CE9DB6893B6F}">
      <dgm:prSet phldrT="[Text]"/>
      <dgm:spPr/>
      <dgm:t>
        <a:bodyPr/>
        <a:lstStyle/>
        <a:p>
          <a:r>
            <a:rPr lang="en-HK" dirty="0"/>
            <a:t>Intangible heritage</a:t>
          </a:r>
        </a:p>
      </dgm:t>
    </dgm:pt>
    <dgm:pt modelId="{9D92B915-3C3C-46F1-A8CD-CBA4FC13DF94}" type="parTrans" cxnId="{21882BA5-84BA-4061-95F9-8799F4FD5F09}">
      <dgm:prSet/>
      <dgm:spPr/>
      <dgm:t>
        <a:bodyPr/>
        <a:lstStyle/>
        <a:p>
          <a:endParaRPr lang="en-HK"/>
        </a:p>
      </dgm:t>
    </dgm:pt>
    <dgm:pt modelId="{21BBB546-BAA4-4FF4-8768-9CDD5AEAC53A}" type="sibTrans" cxnId="{21882BA5-84BA-4061-95F9-8799F4FD5F09}">
      <dgm:prSet/>
      <dgm:spPr/>
      <dgm:t>
        <a:bodyPr/>
        <a:lstStyle/>
        <a:p>
          <a:endParaRPr lang="en-HK"/>
        </a:p>
      </dgm:t>
    </dgm:pt>
    <dgm:pt modelId="{9B82F077-AF53-4194-9A8C-36622EAE1CFD}" type="pres">
      <dgm:prSet presAssocID="{4407F977-ABE2-4E53-863F-890B1D2F22DC}" presName="hierChild1" presStyleCnt="0">
        <dgm:presLayoutVars>
          <dgm:chPref val="1"/>
          <dgm:dir/>
          <dgm:animOne val="branch"/>
          <dgm:animLvl val="lvl"/>
          <dgm:resizeHandles/>
        </dgm:presLayoutVars>
      </dgm:prSet>
      <dgm:spPr/>
    </dgm:pt>
    <dgm:pt modelId="{C103EE58-DC0F-438F-9ECA-524291522F74}" type="pres">
      <dgm:prSet presAssocID="{BFC724D0-A628-479A-AB56-55D8C90A12EB}" presName="hierRoot1" presStyleCnt="0"/>
      <dgm:spPr/>
    </dgm:pt>
    <dgm:pt modelId="{17CA2B33-81CC-4874-9F86-D61845778ED1}" type="pres">
      <dgm:prSet presAssocID="{BFC724D0-A628-479A-AB56-55D8C90A12EB}" presName="composite" presStyleCnt="0"/>
      <dgm:spPr/>
    </dgm:pt>
    <dgm:pt modelId="{A766DC06-619F-42C6-A424-7CE86EBA6BB7}" type="pres">
      <dgm:prSet presAssocID="{BFC724D0-A628-479A-AB56-55D8C90A12EB}" presName="background" presStyleLbl="node0" presStyleIdx="0" presStyleCnt="1"/>
      <dgm:spPr/>
    </dgm:pt>
    <dgm:pt modelId="{8DFE3AF8-23E5-47D8-A01B-575870C6C604}" type="pres">
      <dgm:prSet presAssocID="{BFC724D0-A628-479A-AB56-55D8C90A12EB}" presName="text" presStyleLbl="fgAcc0" presStyleIdx="0" presStyleCnt="1">
        <dgm:presLayoutVars>
          <dgm:chPref val="3"/>
        </dgm:presLayoutVars>
      </dgm:prSet>
      <dgm:spPr/>
    </dgm:pt>
    <dgm:pt modelId="{129CBF4B-EDF0-4D87-8DD8-00F5C91B4D97}" type="pres">
      <dgm:prSet presAssocID="{BFC724D0-A628-479A-AB56-55D8C90A12EB}" presName="hierChild2" presStyleCnt="0"/>
      <dgm:spPr/>
    </dgm:pt>
    <dgm:pt modelId="{E7B47225-07BB-4DE0-98EC-20A04EBF70DC}" type="pres">
      <dgm:prSet presAssocID="{D574ABF1-205F-442B-81AC-C573FD5A5DDE}" presName="Name10" presStyleLbl="parChTrans1D2" presStyleIdx="0" presStyleCnt="2"/>
      <dgm:spPr/>
    </dgm:pt>
    <dgm:pt modelId="{4244652B-CDCF-44A1-94D0-670E2EB7FA85}" type="pres">
      <dgm:prSet presAssocID="{5485F074-E2B8-404C-A64A-A54EE8E4B62B}" presName="hierRoot2" presStyleCnt="0"/>
      <dgm:spPr/>
    </dgm:pt>
    <dgm:pt modelId="{43770047-36F1-4F9D-83EF-4A8F665C3EF8}" type="pres">
      <dgm:prSet presAssocID="{5485F074-E2B8-404C-A64A-A54EE8E4B62B}" presName="composite2" presStyleCnt="0"/>
      <dgm:spPr/>
    </dgm:pt>
    <dgm:pt modelId="{C18AC92A-F5AE-4394-ACFB-CF4C1567170C}" type="pres">
      <dgm:prSet presAssocID="{5485F074-E2B8-404C-A64A-A54EE8E4B62B}" presName="background2" presStyleLbl="node2" presStyleIdx="0" presStyleCnt="2"/>
      <dgm:spPr/>
    </dgm:pt>
    <dgm:pt modelId="{410FD3A3-AFF8-4082-8AD7-0924F2EEB94E}" type="pres">
      <dgm:prSet presAssocID="{5485F074-E2B8-404C-A64A-A54EE8E4B62B}" presName="text2" presStyleLbl="fgAcc2" presStyleIdx="0" presStyleCnt="2">
        <dgm:presLayoutVars>
          <dgm:chPref val="3"/>
        </dgm:presLayoutVars>
      </dgm:prSet>
      <dgm:spPr/>
    </dgm:pt>
    <dgm:pt modelId="{4D40836A-D2CE-4970-B8AF-4E53628EBF17}" type="pres">
      <dgm:prSet presAssocID="{5485F074-E2B8-404C-A64A-A54EE8E4B62B}" presName="hierChild3" presStyleCnt="0"/>
      <dgm:spPr/>
    </dgm:pt>
    <dgm:pt modelId="{948DD542-1DFC-4831-8CE7-80A9ED9A7E73}" type="pres">
      <dgm:prSet presAssocID="{E00AE757-00D1-47CA-9CDE-EA1B97B9A164}" presName="Name17" presStyleLbl="parChTrans1D3" presStyleIdx="0" presStyleCnt="3"/>
      <dgm:spPr/>
    </dgm:pt>
    <dgm:pt modelId="{453B14F4-6DCC-4691-943D-9E289C0C238E}" type="pres">
      <dgm:prSet presAssocID="{87B686CE-7859-4F38-970F-C06B8F3D5307}" presName="hierRoot3" presStyleCnt="0"/>
      <dgm:spPr/>
    </dgm:pt>
    <dgm:pt modelId="{51F4E77A-F823-4AFA-9445-6DEDB62C46D0}" type="pres">
      <dgm:prSet presAssocID="{87B686CE-7859-4F38-970F-C06B8F3D5307}" presName="composite3" presStyleCnt="0"/>
      <dgm:spPr/>
    </dgm:pt>
    <dgm:pt modelId="{5FAAC451-4941-48C1-85EC-DC3A9BFC1FB6}" type="pres">
      <dgm:prSet presAssocID="{87B686CE-7859-4F38-970F-C06B8F3D5307}" presName="background3" presStyleLbl="node3" presStyleIdx="0" presStyleCnt="3"/>
      <dgm:spPr/>
    </dgm:pt>
    <dgm:pt modelId="{DC734287-3964-48B7-B66B-0D2483443D8F}" type="pres">
      <dgm:prSet presAssocID="{87B686CE-7859-4F38-970F-C06B8F3D5307}" presName="text3" presStyleLbl="fgAcc3" presStyleIdx="0" presStyleCnt="3">
        <dgm:presLayoutVars>
          <dgm:chPref val="3"/>
        </dgm:presLayoutVars>
      </dgm:prSet>
      <dgm:spPr/>
    </dgm:pt>
    <dgm:pt modelId="{64B18E42-21A8-4D1B-A402-D86D3E18CADA}" type="pres">
      <dgm:prSet presAssocID="{87B686CE-7859-4F38-970F-C06B8F3D5307}" presName="hierChild4" presStyleCnt="0"/>
      <dgm:spPr/>
    </dgm:pt>
    <dgm:pt modelId="{5EB7EA74-0F00-4422-AE2D-67D765D1CDF2}" type="pres">
      <dgm:prSet presAssocID="{A16E0F3B-D01C-4DCB-8955-20882AA27420}" presName="Name17" presStyleLbl="parChTrans1D3" presStyleIdx="1" presStyleCnt="3"/>
      <dgm:spPr/>
    </dgm:pt>
    <dgm:pt modelId="{3C155F1B-7087-41A6-BD64-143AE52A670F}" type="pres">
      <dgm:prSet presAssocID="{18DA2A98-630F-4133-9D3D-06A9209114DB}" presName="hierRoot3" presStyleCnt="0"/>
      <dgm:spPr/>
    </dgm:pt>
    <dgm:pt modelId="{30EBCD86-201D-4DCD-8D28-CD1465B5DB3B}" type="pres">
      <dgm:prSet presAssocID="{18DA2A98-630F-4133-9D3D-06A9209114DB}" presName="composite3" presStyleCnt="0"/>
      <dgm:spPr/>
    </dgm:pt>
    <dgm:pt modelId="{FA8A121E-8273-465C-A853-7FFEB91FC845}" type="pres">
      <dgm:prSet presAssocID="{18DA2A98-630F-4133-9D3D-06A9209114DB}" presName="background3" presStyleLbl="node3" presStyleIdx="1" presStyleCnt="3"/>
      <dgm:spPr/>
    </dgm:pt>
    <dgm:pt modelId="{428518DC-B759-4A94-968C-81F62B3D845A}" type="pres">
      <dgm:prSet presAssocID="{18DA2A98-630F-4133-9D3D-06A9209114DB}" presName="text3" presStyleLbl="fgAcc3" presStyleIdx="1" presStyleCnt="3">
        <dgm:presLayoutVars>
          <dgm:chPref val="3"/>
        </dgm:presLayoutVars>
      </dgm:prSet>
      <dgm:spPr/>
    </dgm:pt>
    <dgm:pt modelId="{22280B1A-7281-4422-9C39-E5AA7191076E}" type="pres">
      <dgm:prSet presAssocID="{18DA2A98-630F-4133-9D3D-06A9209114DB}" presName="hierChild4" presStyleCnt="0"/>
      <dgm:spPr/>
    </dgm:pt>
    <dgm:pt modelId="{B0C065F3-1214-484F-9C71-FABFD6B71C0E}" type="pres">
      <dgm:prSet presAssocID="{00778596-0ED7-4146-B416-DB88D526DB03}" presName="Name10" presStyleLbl="parChTrans1D2" presStyleIdx="1" presStyleCnt="2"/>
      <dgm:spPr/>
    </dgm:pt>
    <dgm:pt modelId="{835360FA-4D9A-4E49-B26A-1A845368C8DB}" type="pres">
      <dgm:prSet presAssocID="{171727F4-EAB5-4181-A145-62177E8E31F1}" presName="hierRoot2" presStyleCnt="0"/>
      <dgm:spPr/>
    </dgm:pt>
    <dgm:pt modelId="{EB1083D0-44B2-47EE-8CDE-DAB8A6588CD8}" type="pres">
      <dgm:prSet presAssocID="{171727F4-EAB5-4181-A145-62177E8E31F1}" presName="composite2" presStyleCnt="0"/>
      <dgm:spPr/>
    </dgm:pt>
    <dgm:pt modelId="{B6C94166-5FE8-487F-825C-448E3995186F}" type="pres">
      <dgm:prSet presAssocID="{171727F4-EAB5-4181-A145-62177E8E31F1}" presName="background2" presStyleLbl="node2" presStyleIdx="1" presStyleCnt="2"/>
      <dgm:spPr/>
    </dgm:pt>
    <dgm:pt modelId="{DDFBB5AD-F541-466B-8FEF-22EA22484578}" type="pres">
      <dgm:prSet presAssocID="{171727F4-EAB5-4181-A145-62177E8E31F1}" presName="text2" presStyleLbl="fgAcc2" presStyleIdx="1" presStyleCnt="2">
        <dgm:presLayoutVars>
          <dgm:chPref val="3"/>
        </dgm:presLayoutVars>
      </dgm:prSet>
      <dgm:spPr/>
    </dgm:pt>
    <dgm:pt modelId="{FF6D83E5-9B59-40AA-A329-3B6B35C64503}" type="pres">
      <dgm:prSet presAssocID="{171727F4-EAB5-4181-A145-62177E8E31F1}" presName="hierChild3" presStyleCnt="0"/>
      <dgm:spPr/>
    </dgm:pt>
    <dgm:pt modelId="{B6255F9D-7170-4106-B6C7-8D6ED5269A0E}" type="pres">
      <dgm:prSet presAssocID="{9D92B915-3C3C-46F1-A8CD-CBA4FC13DF94}" presName="Name17" presStyleLbl="parChTrans1D3" presStyleIdx="2" presStyleCnt="3"/>
      <dgm:spPr/>
    </dgm:pt>
    <dgm:pt modelId="{D1AAF040-EA4D-4EF1-9F40-CD5AEB34265C}" type="pres">
      <dgm:prSet presAssocID="{A8874FE0-8D9B-4083-BB9B-CE9DB6893B6F}" presName="hierRoot3" presStyleCnt="0"/>
      <dgm:spPr/>
    </dgm:pt>
    <dgm:pt modelId="{616D4A50-9150-4AD7-A995-BE90C983F9F4}" type="pres">
      <dgm:prSet presAssocID="{A8874FE0-8D9B-4083-BB9B-CE9DB6893B6F}" presName="composite3" presStyleCnt="0"/>
      <dgm:spPr/>
    </dgm:pt>
    <dgm:pt modelId="{04BADF36-1F17-47B9-B91C-86C1E1308025}" type="pres">
      <dgm:prSet presAssocID="{A8874FE0-8D9B-4083-BB9B-CE9DB6893B6F}" presName="background3" presStyleLbl="node3" presStyleIdx="2" presStyleCnt="3"/>
      <dgm:spPr/>
    </dgm:pt>
    <dgm:pt modelId="{F1CAB27F-93F0-4725-B409-4F2DC9DF7426}" type="pres">
      <dgm:prSet presAssocID="{A8874FE0-8D9B-4083-BB9B-CE9DB6893B6F}" presName="text3" presStyleLbl="fgAcc3" presStyleIdx="2" presStyleCnt="3">
        <dgm:presLayoutVars>
          <dgm:chPref val="3"/>
        </dgm:presLayoutVars>
      </dgm:prSet>
      <dgm:spPr/>
    </dgm:pt>
    <dgm:pt modelId="{FD45B949-49F5-4A7F-A4AC-6F371B0655C3}" type="pres">
      <dgm:prSet presAssocID="{A8874FE0-8D9B-4083-BB9B-CE9DB6893B6F}" presName="hierChild4" presStyleCnt="0"/>
      <dgm:spPr/>
    </dgm:pt>
  </dgm:ptLst>
  <dgm:cxnLst>
    <dgm:cxn modelId="{A1545900-B571-4F3F-B1F7-C439B4C5EF36}" type="presOf" srcId="{171727F4-EAB5-4181-A145-62177E8E31F1}" destId="{DDFBB5AD-F541-466B-8FEF-22EA22484578}" srcOrd="0" destOrd="0" presId="urn:microsoft.com/office/officeart/2005/8/layout/hierarchy1"/>
    <dgm:cxn modelId="{FE7A8408-094B-4105-9A9A-CAE210C40854}" type="presOf" srcId="{4407F977-ABE2-4E53-863F-890B1D2F22DC}" destId="{9B82F077-AF53-4194-9A8C-36622EAE1CFD}" srcOrd="0" destOrd="0" presId="urn:microsoft.com/office/officeart/2005/8/layout/hierarchy1"/>
    <dgm:cxn modelId="{5746B212-B5BF-425C-BC66-9A8D64334F32}" srcId="{5485F074-E2B8-404C-A64A-A54EE8E4B62B}" destId="{18DA2A98-630F-4133-9D3D-06A9209114DB}" srcOrd="1" destOrd="0" parTransId="{A16E0F3B-D01C-4DCB-8955-20882AA27420}" sibTransId="{A37919DD-FD1F-4848-8ABE-D2FE4D9E4054}"/>
    <dgm:cxn modelId="{11FA2D1E-DA22-4CD2-9691-86A8BAD003C7}" type="presOf" srcId="{A16E0F3B-D01C-4DCB-8955-20882AA27420}" destId="{5EB7EA74-0F00-4422-AE2D-67D765D1CDF2}" srcOrd="0" destOrd="0" presId="urn:microsoft.com/office/officeart/2005/8/layout/hierarchy1"/>
    <dgm:cxn modelId="{C8367321-8311-4E8D-8153-456C202782B0}" type="presOf" srcId="{9D92B915-3C3C-46F1-A8CD-CBA4FC13DF94}" destId="{B6255F9D-7170-4106-B6C7-8D6ED5269A0E}" srcOrd="0" destOrd="0" presId="urn:microsoft.com/office/officeart/2005/8/layout/hierarchy1"/>
    <dgm:cxn modelId="{50DADF26-CDA5-444B-BCA5-024A66307AD5}" type="presOf" srcId="{A8874FE0-8D9B-4083-BB9B-CE9DB6893B6F}" destId="{F1CAB27F-93F0-4725-B409-4F2DC9DF7426}" srcOrd="0" destOrd="0" presId="urn:microsoft.com/office/officeart/2005/8/layout/hierarchy1"/>
    <dgm:cxn modelId="{7A70612E-E5B9-4BCF-8FA9-88F503A44A7D}" type="presOf" srcId="{00778596-0ED7-4146-B416-DB88D526DB03}" destId="{B0C065F3-1214-484F-9C71-FABFD6B71C0E}" srcOrd="0" destOrd="0" presId="urn:microsoft.com/office/officeart/2005/8/layout/hierarchy1"/>
    <dgm:cxn modelId="{FEFCDE2F-53F8-4EF1-9CD3-8068D33080C2}" srcId="{BFC724D0-A628-479A-AB56-55D8C90A12EB}" destId="{171727F4-EAB5-4181-A145-62177E8E31F1}" srcOrd="1" destOrd="0" parTransId="{00778596-0ED7-4146-B416-DB88D526DB03}" sibTransId="{54959656-56EE-4AE6-9B5F-154DA1B1CC13}"/>
    <dgm:cxn modelId="{CF60BA62-AA3A-4D13-B4E9-33D9D7BCA60F}" type="presOf" srcId="{87B686CE-7859-4F38-970F-C06B8F3D5307}" destId="{DC734287-3964-48B7-B66B-0D2483443D8F}" srcOrd="0" destOrd="0" presId="urn:microsoft.com/office/officeart/2005/8/layout/hierarchy1"/>
    <dgm:cxn modelId="{FAE31E66-564A-4ADE-900E-0BEA71281FA8}" srcId="{BFC724D0-A628-479A-AB56-55D8C90A12EB}" destId="{5485F074-E2B8-404C-A64A-A54EE8E4B62B}" srcOrd="0" destOrd="0" parTransId="{D574ABF1-205F-442B-81AC-C573FD5A5DDE}" sibTransId="{629717AE-0FB0-446A-B9FA-A4FAA845F528}"/>
    <dgm:cxn modelId="{23DE2167-CD6E-4620-B863-91AECB53C638}" type="presOf" srcId="{E00AE757-00D1-47CA-9CDE-EA1B97B9A164}" destId="{948DD542-1DFC-4831-8CE7-80A9ED9A7E73}" srcOrd="0" destOrd="0" presId="urn:microsoft.com/office/officeart/2005/8/layout/hierarchy1"/>
    <dgm:cxn modelId="{04D31B52-E014-4426-B90E-40472BAB1EBE}" type="presOf" srcId="{18DA2A98-630F-4133-9D3D-06A9209114DB}" destId="{428518DC-B759-4A94-968C-81F62B3D845A}" srcOrd="0" destOrd="0" presId="urn:microsoft.com/office/officeart/2005/8/layout/hierarchy1"/>
    <dgm:cxn modelId="{0C95117B-8D25-42E1-B7BF-A7E5F6A6C120}" type="presOf" srcId="{BFC724D0-A628-479A-AB56-55D8C90A12EB}" destId="{8DFE3AF8-23E5-47D8-A01B-575870C6C604}" srcOrd="0" destOrd="0" presId="urn:microsoft.com/office/officeart/2005/8/layout/hierarchy1"/>
    <dgm:cxn modelId="{21882BA5-84BA-4061-95F9-8799F4FD5F09}" srcId="{171727F4-EAB5-4181-A145-62177E8E31F1}" destId="{A8874FE0-8D9B-4083-BB9B-CE9DB6893B6F}" srcOrd="0" destOrd="0" parTransId="{9D92B915-3C3C-46F1-A8CD-CBA4FC13DF94}" sibTransId="{21BBB546-BAA4-4FF4-8768-9CDD5AEAC53A}"/>
    <dgm:cxn modelId="{524D3CAB-367A-4CF9-913C-27AD7BA871A5}" srcId="{5485F074-E2B8-404C-A64A-A54EE8E4B62B}" destId="{87B686CE-7859-4F38-970F-C06B8F3D5307}" srcOrd="0" destOrd="0" parTransId="{E00AE757-00D1-47CA-9CDE-EA1B97B9A164}" sibTransId="{829F0768-2792-4D54-99E3-205575F4C089}"/>
    <dgm:cxn modelId="{1BC666B2-83C9-4B47-B300-F8E048E21D94}" type="presOf" srcId="{D574ABF1-205F-442B-81AC-C573FD5A5DDE}" destId="{E7B47225-07BB-4DE0-98EC-20A04EBF70DC}" srcOrd="0" destOrd="0" presId="urn:microsoft.com/office/officeart/2005/8/layout/hierarchy1"/>
    <dgm:cxn modelId="{10C10DBD-D5BD-4FE7-82D6-84B0D0F7617D}" type="presOf" srcId="{5485F074-E2B8-404C-A64A-A54EE8E4B62B}" destId="{410FD3A3-AFF8-4082-8AD7-0924F2EEB94E}" srcOrd="0" destOrd="0" presId="urn:microsoft.com/office/officeart/2005/8/layout/hierarchy1"/>
    <dgm:cxn modelId="{D6BB53ED-5BBF-4226-872E-B086458826EA}" srcId="{4407F977-ABE2-4E53-863F-890B1D2F22DC}" destId="{BFC724D0-A628-479A-AB56-55D8C90A12EB}" srcOrd="0" destOrd="0" parTransId="{654D9802-EADF-4D6B-A336-CE850B57AD56}" sibTransId="{97D2062D-5B05-48D5-809D-3FE4D7FE8AD5}"/>
    <dgm:cxn modelId="{6644B4E3-5182-44EC-8B5D-240D69E7AB13}" type="presParOf" srcId="{9B82F077-AF53-4194-9A8C-36622EAE1CFD}" destId="{C103EE58-DC0F-438F-9ECA-524291522F74}" srcOrd="0" destOrd="0" presId="urn:microsoft.com/office/officeart/2005/8/layout/hierarchy1"/>
    <dgm:cxn modelId="{2E8AE72B-235E-46FA-8517-CDFD4F5A8F26}" type="presParOf" srcId="{C103EE58-DC0F-438F-9ECA-524291522F74}" destId="{17CA2B33-81CC-4874-9F86-D61845778ED1}" srcOrd="0" destOrd="0" presId="urn:microsoft.com/office/officeart/2005/8/layout/hierarchy1"/>
    <dgm:cxn modelId="{93860A1E-6713-42D5-8C90-A66057D6ABDD}" type="presParOf" srcId="{17CA2B33-81CC-4874-9F86-D61845778ED1}" destId="{A766DC06-619F-42C6-A424-7CE86EBA6BB7}" srcOrd="0" destOrd="0" presId="urn:microsoft.com/office/officeart/2005/8/layout/hierarchy1"/>
    <dgm:cxn modelId="{BB469B7A-80EB-4BCB-9CC8-DE64B1276381}" type="presParOf" srcId="{17CA2B33-81CC-4874-9F86-D61845778ED1}" destId="{8DFE3AF8-23E5-47D8-A01B-575870C6C604}" srcOrd="1" destOrd="0" presId="urn:microsoft.com/office/officeart/2005/8/layout/hierarchy1"/>
    <dgm:cxn modelId="{F95A4C20-4919-4597-9E8D-FAB253DB22FF}" type="presParOf" srcId="{C103EE58-DC0F-438F-9ECA-524291522F74}" destId="{129CBF4B-EDF0-4D87-8DD8-00F5C91B4D97}" srcOrd="1" destOrd="0" presId="urn:microsoft.com/office/officeart/2005/8/layout/hierarchy1"/>
    <dgm:cxn modelId="{95A6EEC4-3495-4511-8EBC-86B27335D500}" type="presParOf" srcId="{129CBF4B-EDF0-4D87-8DD8-00F5C91B4D97}" destId="{E7B47225-07BB-4DE0-98EC-20A04EBF70DC}" srcOrd="0" destOrd="0" presId="urn:microsoft.com/office/officeart/2005/8/layout/hierarchy1"/>
    <dgm:cxn modelId="{4578F03E-85CF-472C-AA66-E463931D053E}" type="presParOf" srcId="{129CBF4B-EDF0-4D87-8DD8-00F5C91B4D97}" destId="{4244652B-CDCF-44A1-94D0-670E2EB7FA85}" srcOrd="1" destOrd="0" presId="urn:microsoft.com/office/officeart/2005/8/layout/hierarchy1"/>
    <dgm:cxn modelId="{6C274DC3-9967-43D3-A59F-3D7D2F644655}" type="presParOf" srcId="{4244652B-CDCF-44A1-94D0-670E2EB7FA85}" destId="{43770047-36F1-4F9D-83EF-4A8F665C3EF8}" srcOrd="0" destOrd="0" presId="urn:microsoft.com/office/officeart/2005/8/layout/hierarchy1"/>
    <dgm:cxn modelId="{0EED64EA-CA1D-47CC-AA63-56120A7C5471}" type="presParOf" srcId="{43770047-36F1-4F9D-83EF-4A8F665C3EF8}" destId="{C18AC92A-F5AE-4394-ACFB-CF4C1567170C}" srcOrd="0" destOrd="0" presId="urn:microsoft.com/office/officeart/2005/8/layout/hierarchy1"/>
    <dgm:cxn modelId="{2230556E-0FFE-442D-8CD3-F5C4D232F5EF}" type="presParOf" srcId="{43770047-36F1-4F9D-83EF-4A8F665C3EF8}" destId="{410FD3A3-AFF8-4082-8AD7-0924F2EEB94E}" srcOrd="1" destOrd="0" presId="urn:microsoft.com/office/officeart/2005/8/layout/hierarchy1"/>
    <dgm:cxn modelId="{1BA6170A-366B-4809-813A-435C168BCA5D}" type="presParOf" srcId="{4244652B-CDCF-44A1-94D0-670E2EB7FA85}" destId="{4D40836A-D2CE-4970-B8AF-4E53628EBF17}" srcOrd="1" destOrd="0" presId="urn:microsoft.com/office/officeart/2005/8/layout/hierarchy1"/>
    <dgm:cxn modelId="{8583014A-C09B-463F-BCDD-CEEA2DB886EB}" type="presParOf" srcId="{4D40836A-D2CE-4970-B8AF-4E53628EBF17}" destId="{948DD542-1DFC-4831-8CE7-80A9ED9A7E73}" srcOrd="0" destOrd="0" presId="urn:microsoft.com/office/officeart/2005/8/layout/hierarchy1"/>
    <dgm:cxn modelId="{C1F1CA03-7B7F-4826-8257-8404F6BBABD8}" type="presParOf" srcId="{4D40836A-D2CE-4970-B8AF-4E53628EBF17}" destId="{453B14F4-6DCC-4691-943D-9E289C0C238E}" srcOrd="1" destOrd="0" presId="urn:microsoft.com/office/officeart/2005/8/layout/hierarchy1"/>
    <dgm:cxn modelId="{A6C1D0B2-8E7E-401E-A2C8-71A86A48D789}" type="presParOf" srcId="{453B14F4-6DCC-4691-943D-9E289C0C238E}" destId="{51F4E77A-F823-4AFA-9445-6DEDB62C46D0}" srcOrd="0" destOrd="0" presId="urn:microsoft.com/office/officeart/2005/8/layout/hierarchy1"/>
    <dgm:cxn modelId="{FC54DC4F-94B4-4404-946A-C70A2C42A104}" type="presParOf" srcId="{51F4E77A-F823-4AFA-9445-6DEDB62C46D0}" destId="{5FAAC451-4941-48C1-85EC-DC3A9BFC1FB6}" srcOrd="0" destOrd="0" presId="urn:microsoft.com/office/officeart/2005/8/layout/hierarchy1"/>
    <dgm:cxn modelId="{0BA9860F-480F-4CE5-A9CD-DD2E57D68D41}" type="presParOf" srcId="{51F4E77A-F823-4AFA-9445-6DEDB62C46D0}" destId="{DC734287-3964-48B7-B66B-0D2483443D8F}" srcOrd="1" destOrd="0" presId="urn:microsoft.com/office/officeart/2005/8/layout/hierarchy1"/>
    <dgm:cxn modelId="{CF34ABDF-B8EC-4848-ADAC-6EE1A8AB0FB9}" type="presParOf" srcId="{453B14F4-6DCC-4691-943D-9E289C0C238E}" destId="{64B18E42-21A8-4D1B-A402-D86D3E18CADA}" srcOrd="1" destOrd="0" presId="urn:microsoft.com/office/officeart/2005/8/layout/hierarchy1"/>
    <dgm:cxn modelId="{946B7F07-3299-4859-8BF3-9451A35E0A6B}" type="presParOf" srcId="{4D40836A-D2CE-4970-B8AF-4E53628EBF17}" destId="{5EB7EA74-0F00-4422-AE2D-67D765D1CDF2}" srcOrd="2" destOrd="0" presId="urn:microsoft.com/office/officeart/2005/8/layout/hierarchy1"/>
    <dgm:cxn modelId="{E3D7EBE1-9A0E-40E2-8CA6-BDE0DD678796}" type="presParOf" srcId="{4D40836A-D2CE-4970-B8AF-4E53628EBF17}" destId="{3C155F1B-7087-41A6-BD64-143AE52A670F}" srcOrd="3" destOrd="0" presId="urn:microsoft.com/office/officeart/2005/8/layout/hierarchy1"/>
    <dgm:cxn modelId="{850F70EC-4E19-46E0-8C0C-39AF55C8DEDD}" type="presParOf" srcId="{3C155F1B-7087-41A6-BD64-143AE52A670F}" destId="{30EBCD86-201D-4DCD-8D28-CD1465B5DB3B}" srcOrd="0" destOrd="0" presId="urn:microsoft.com/office/officeart/2005/8/layout/hierarchy1"/>
    <dgm:cxn modelId="{0A3DCA75-A4AC-46DC-B0FE-22854BCE8E03}" type="presParOf" srcId="{30EBCD86-201D-4DCD-8D28-CD1465B5DB3B}" destId="{FA8A121E-8273-465C-A853-7FFEB91FC845}" srcOrd="0" destOrd="0" presId="urn:microsoft.com/office/officeart/2005/8/layout/hierarchy1"/>
    <dgm:cxn modelId="{17470245-F7FB-4940-B4BE-A6F67E1FAD97}" type="presParOf" srcId="{30EBCD86-201D-4DCD-8D28-CD1465B5DB3B}" destId="{428518DC-B759-4A94-968C-81F62B3D845A}" srcOrd="1" destOrd="0" presId="urn:microsoft.com/office/officeart/2005/8/layout/hierarchy1"/>
    <dgm:cxn modelId="{C72F7447-BA43-457E-9D0C-6726863971A2}" type="presParOf" srcId="{3C155F1B-7087-41A6-BD64-143AE52A670F}" destId="{22280B1A-7281-4422-9C39-E5AA7191076E}" srcOrd="1" destOrd="0" presId="urn:microsoft.com/office/officeart/2005/8/layout/hierarchy1"/>
    <dgm:cxn modelId="{903700F5-0937-4479-87DD-442023A20779}" type="presParOf" srcId="{129CBF4B-EDF0-4D87-8DD8-00F5C91B4D97}" destId="{B0C065F3-1214-484F-9C71-FABFD6B71C0E}" srcOrd="2" destOrd="0" presId="urn:microsoft.com/office/officeart/2005/8/layout/hierarchy1"/>
    <dgm:cxn modelId="{5444F02D-8E79-4A31-A94B-227A7C9F9CB5}" type="presParOf" srcId="{129CBF4B-EDF0-4D87-8DD8-00F5C91B4D97}" destId="{835360FA-4D9A-4E49-B26A-1A845368C8DB}" srcOrd="3" destOrd="0" presId="urn:microsoft.com/office/officeart/2005/8/layout/hierarchy1"/>
    <dgm:cxn modelId="{02DC2200-783F-444B-9DB4-CD48370BEDF5}" type="presParOf" srcId="{835360FA-4D9A-4E49-B26A-1A845368C8DB}" destId="{EB1083D0-44B2-47EE-8CDE-DAB8A6588CD8}" srcOrd="0" destOrd="0" presId="urn:microsoft.com/office/officeart/2005/8/layout/hierarchy1"/>
    <dgm:cxn modelId="{4D2E5EB8-AC56-4F71-A78D-58FD81FB2AC7}" type="presParOf" srcId="{EB1083D0-44B2-47EE-8CDE-DAB8A6588CD8}" destId="{B6C94166-5FE8-487F-825C-448E3995186F}" srcOrd="0" destOrd="0" presId="urn:microsoft.com/office/officeart/2005/8/layout/hierarchy1"/>
    <dgm:cxn modelId="{2553370B-5DFD-4C37-8248-AAE9230E84B0}" type="presParOf" srcId="{EB1083D0-44B2-47EE-8CDE-DAB8A6588CD8}" destId="{DDFBB5AD-F541-466B-8FEF-22EA22484578}" srcOrd="1" destOrd="0" presId="urn:microsoft.com/office/officeart/2005/8/layout/hierarchy1"/>
    <dgm:cxn modelId="{6FD836CC-472C-48C2-8983-19313C23B45D}" type="presParOf" srcId="{835360FA-4D9A-4E49-B26A-1A845368C8DB}" destId="{FF6D83E5-9B59-40AA-A329-3B6B35C64503}" srcOrd="1" destOrd="0" presId="urn:microsoft.com/office/officeart/2005/8/layout/hierarchy1"/>
    <dgm:cxn modelId="{6ED54F21-2270-4AC9-9D4F-056705AE2D18}" type="presParOf" srcId="{FF6D83E5-9B59-40AA-A329-3B6B35C64503}" destId="{B6255F9D-7170-4106-B6C7-8D6ED5269A0E}" srcOrd="0" destOrd="0" presId="urn:microsoft.com/office/officeart/2005/8/layout/hierarchy1"/>
    <dgm:cxn modelId="{E21273E5-2C72-4116-90C6-1D6BD3BE679F}" type="presParOf" srcId="{FF6D83E5-9B59-40AA-A329-3B6B35C64503}" destId="{D1AAF040-EA4D-4EF1-9F40-CD5AEB34265C}" srcOrd="1" destOrd="0" presId="urn:microsoft.com/office/officeart/2005/8/layout/hierarchy1"/>
    <dgm:cxn modelId="{B86B5E75-F1B6-494D-91C3-6304CE7CEBC5}" type="presParOf" srcId="{D1AAF040-EA4D-4EF1-9F40-CD5AEB34265C}" destId="{616D4A50-9150-4AD7-A995-BE90C983F9F4}" srcOrd="0" destOrd="0" presId="urn:microsoft.com/office/officeart/2005/8/layout/hierarchy1"/>
    <dgm:cxn modelId="{C4E3D872-D560-41D9-A262-49E64EBC17CD}" type="presParOf" srcId="{616D4A50-9150-4AD7-A995-BE90C983F9F4}" destId="{04BADF36-1F17-47B9-B91C-86C1E1308025}" srcOrd="0" destOrd="0" presId="urn:microsoft.com/office/officeart/2005/8/layout/hierarchy1"/>
    <dgm:cxn modelId="{3B4A4F89-68CB-416A-A99F-EA60B5944C45}" type="presParOf" srcId="{616D4A50-9150-4AD7-A995-BE90C983F9F4}" destId="{F1CAB27F-93F0-4725-B409-4F2DC9DF7426}" srcOrd="1" destOrd="0" presId="urn:microsoft.com/office/officeart/2005/8/layout/hierarchy1"/>
    <dgm:cxn modelId="{50CC54FE-0FDA-4843-A079-91F52C7167F7}" type="presParOf" srcId="{D1AAF040-EA4D-4EF1-9F40-CD5AEB34265C}" destId="{FD45B949-49F5-4A7F-A4AC-6F371B0655C3}"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A1D4829-FAF3-4DA9-9EC9-01E81747F0BA}" type="doc">
      <dgm:prSet loTypeId="urn:microsoft.com/office/officeart/2005/8/layout/hierarchy3" loCatId="hierarchy" qsTypeId="urn:microsoft.com/office/officeart/2005/8/quickstyle/simple2" qsCatId="simple" csTypeId="urn:microsoft.com/office/officeart/2005/8/colors/accent1_2" csCatId="accent1" phldr="1"/>
      <dgm:spPr/>
      <dgm:t>
        <a:bodyPr/>
        <a:lstStyle/>
        <a:p>
          <a:endParaRPr lang="en-HK"/>
        </a:p>
      </dgm:t>
    </dgm:pt>
    <dgm:pt modelId="{05E620F5-E2F4-4C4D-869A-3ACC440D78E8}">
      <dgm:prSet phldrT="[Text]"/>
      <dgm:spPr/>
      <dgm:t>
        <a:bodyPr/>
        <a:lstStyle/>
        <a:p>
          <a:r>
            <a:rPr lang="en-HK" dirty="0"/>
            <a:t>Pleasure</a:t>
          </a:r>
        </a:p>
      </dgm:t>
    </dgm:pt>
    <dgm:pt modelId="{ED456A7F-8AF6-446D-AA9D-F24793C56DC9}" type="parTrans" cxnId="{65C302B8-D1E6-479A-B48A-0287D1EF92A3}">
      <dgm:prSet/>
      <dgm:spPr/>
      <dgm:t>
        <a:bodyPr/>
        <a:lstStyle/>
        <a:p>
          <a:endParaRPr lang="en-HK"/>
        </a:p>
      </dgm:t>
    </dgm:pt>
    <dgm:pt modelId="{E1CDF8BB-91EE-414A-B142-818A69470522}" type="sibTrans" cxnId="{65C302B8-D1E6-479A-B48A-0287D1EF92A3}">
      <dgm:prSet/>
      <dgm:spPr/>
      <dgm:t>
        <a:bodyPr/>
        <a:lstStyle/>
        <a:p>
          <a:endParaRPr lang="en-HK"/>
        </a:p>
      </dgm:t>
    </dgm:pt>
    <dgm:pt modelId="{13995050-7328-4F2D-BE9F-C88931FF99A2}">
      <dgm:prSet phldrT="[Text]"/>
      <dgm:spPr/>
      <dgm:t>
        <a:bodyPr/>
        <a:lstStyle/>
        <a:p>
          <a:r>
            <a:rPr lang="en-HK" dirty="0"/>
            <a:t>Meetings</a:t>
          </a:r>
        </a:p>
      </dgm:t>
    </dgm:pt>
    <dgm:pt modelId="{4E3C1D02-3FE8-4B45-945D-6FEC269B7E68}" type="parTrans" cxnId="{12A07A61-7488-490D-B7C0-2DFF7CBBB7AA}">
      <dgm:prSet/>
      <dgm:spPr/>
      <dgm:t>
        <a:bodyPr/>
        <a:lstStyle/>
        <a:p>
          <a:endParaRPr lang="en-HK"/>
        </a:p>
      </dgm:t>
    </dgm:pt>
    <dgm:pt modelId="{D9315F45-3523-467B-BFFC-E0C1974ACD24}" type="sibTrans" cxnId="{12A07A61-7488-490D-B7C0-2DFF7CBBB7AA}">
      <dgm:prSet/>
      <dgm:spPr/>
      <dgm:t>
        <a:bodyPr/>
        <a:lstStyle/>
        <a:p>
          <a:endParaRPr lang="en-HK"/>
        </a:p>
      </dgm:t>
    </dgm:pt>
    <dgm:pt modelId="{E35BE610-EAD1-48D3-8D87-F20FD49520F7}">
      <dgm:prSet phldrT="[Text]"/>
      <dgm:spPr/>
      <dgm:t>
        <a:bodyPr/>
        <a:lstStyle/>
        <a:p>
          <a:r>
            <a:rPr lang="en-HK" dirty="0"/>
            <a:t>Business</a:t>
          </a:r>
        </a:p>
      </dgm:t>
    </dgm:pt>
    <dgm:pt modelId="{BD2DA704-6592-4CD7-AA09-BA2D8EA750C2}" type="parTrans" cxnId="{F6B6A9C0-D52B-43FC-8FD6-013C76B1170F}">
      <dgm:prSet/>
      <dgm:spPr/>
      <dgm:t>
        <a:bodyPr/>
        <a:lstStyle/>
        <a:p>
          <a:endParaRPr lang="en-HK"/>
        </a:p>
      </dgm:t>
    </dgm:pt>
    <dgm:pt modelId="{FD7A486F-A100-4553-91D6-32666B721314}" type="sibTrans" cxnId="{F6B6A9C0-D52B-43FC-8FD6-013C76B1170F}">
      <dgm:prSet/>
      <dgm:spPr/>
      <dgm:t>
        <a:bodyPr/>
        <a:lstStyle/>
        <a:p>
          <a:endParaRPr lang="en-HK"/>
        </a:p>
      </dgm:t>
    </dgm:pt>
    <dgm:pt modelId="{FF056023-AEB4-498F-ACE4-3DA1784A8EE8}">
      <dgm:prSet phldrT="[Text]"/>
      <dgm:spPr/>
      <dgm:t>
        <a:bodyPr/>
        <a:lstStyle/>
        <a:p>
          <a:r>
            <a:rPr lang="en-HK" dirty="0"/>
            <a:t>Personal Quest</a:t>
          </a:r>
        </a:p>
      </dgm:t>
    </dgm:pt>
    <dgm:pt modelId="{C9BDE7CC-79FB-4131-97C7-5A833EF0A527}" type="parTrans" cxnId="{AFFA2FAF-85E4-4B81-BAD4-A4E744D36231}">
      <dgm:prSet/>
      <dgm:spPr/>
      <dgm:t>
        <a:bodyPr/>
        <a:lstStyle/>
        <a:p>
          <a:endParaRPr lang="en-HK"/>
        </a:p>
      </dgm:t>
    </dgm:pt>
    <dgm:pt modelId="{CE65D513-3880-4B4A-B123-937F41D7A8AD}" type="sibTrans" cxnId="{AFFA2FAF-85E4-4B81-BAD4-A4E744D36231}">
      <dgm:prSet/>
      <dgm:spPr/>
      <dgm:t>
        <a:bodyPr/>
        <a:lstStyle/>
        <a:p>
          <a:endParaRPr lang="en-HK"/>
        </a:p>
      </dgm:t>
    </dgm:pt>
    <dgm:pt modelId="{C4BAF160-F49F-4F8B-9A41-BDED8A1612C9}">
      <dgm:prSet phldrT="[Text]"/>
      <dgm:spPr/>
      <dgm:t>
        <a:bodyPr/>
        <a:lstStyle/>
        <a:p>
          <a:r>
            <a:rPr lang="en-HK" dirty="0"/>
            <a:t>Human Endeavour</a:t>
          </a:r>
        </a:p>
      </dgm:t>
    </dgm:pt>
    <dgm:pt modelId="{3C35AA9A-E6D5-4399-8A01-F605CDC51A63}" type="parTrans" cxnId="{7CD27B4E-70FA-4C48-B528-91129ABD76A5}">
      <dgm:prSet/>
      <dgm:spPr/>
      <dgm:t>
        <a:bodyPr/>
        <a:lstStyle/>
        <a:p>
          <a:endParaRPr lang="en-HK"/>
        </a:p>
      </dgm:t>
    </dgm:pt>
    <dgm:pt modelId="{294BA7BD-557D-46A5-9A76-CB4EACE76B1F}" type="sibTrans" cxnId="{7CD27B4E-70FA-4C48-B528-91129ABD76A5}">
      <dgm:prSet/>
      <dgm:spPr/>
      <dgm:t>
        <a:bodyPr/>
        <a:lstStyle/>
        <a:p>
          <a:endParaRPr lang="en-HK"/>
        </a:p>
      </dgm:t>
    </dgm:pt>
    <dgm:pt modelId="{B469B76D-58EA-46F4-908D-18986DB3D994}">
      <dgm:prSet phldrT="[Text]"/>
      <dgm:spPr/>
      <dgm:t>
        <a:bodyPr/>
        <a:lstStyle/>
        <a:p>
          <a:r>
            <a:rPr lang="en-HK" dirty="0"/>
            <a:t>Nature </a:t>
          </a:r>
        </a:p>
      </dgm:t>
    </dgm:pt>
    <dgm:pt modelId="{7A3A92B1-9E93-4DEE-9C97-428DF2D11110}" type="parTrans" cxnId="{EB4FFECD-F11D-463E-9C32-323A6E0B8441}">
      <dgm:prSet/>
      <dgm:spPr/>
      <dgm:t>
        <a:bodyPr/>
        <a:lstStyle/>
        <a:p>
          <a:endParaRPr lang="en-HK"/>
        </a:p>
      </dgm:t>
    </dgm:pt>
    <dgm:pt modelId="{0A0E96E1-94B9-4BD5-91B7-AF92F84F1DB5}" type="sibTrans" cxnId="{EB4FFECD-F11D-463E-9C32-323A6E0B8441}">
      <dgm:prSet/>
      <dgm:spPr/>
      <dgm:t>
        <a:bodyPr/>
        <a:lstStyle/>
        <a:p>
          <a:endParaRPr lang="en-HK"/>
        </a:p>
      </dgm:t>
    </dgm:pt>
    <dgm:pt modelId="{ACE3ECB1-FFD8-4B1B-8B62-0E12B5C9230F}">
      <dgm:prSet phldrT="[Text]"/>
      <dgm:spPr/>
      <dgm:t>
        <a:bodyPr/>
        <a:lstStyle/>
        <a:p>
          <a:r>
            <a:rPr lang="en-HK" dirty="0"/>
            <a:t>Food and drink</a:t>
          </a:r>
        </a:p>
      </dgm:t>
    </dgm:pt>
    <dgm:pt modelId="{80DEF842-F254-4536-B08F-F0C6291477AA}" type="parTrans" cxnId="{D8679E09-4580-4C70-8838-71D9A4C16749}">
      <dgm:prSet/>
      <dgm:spPr/>
      <dgm:t>
        <a:bodyPr/>
        <a:lstStyle/>
        <a:p>
          <a:endParaRPr lang="en-HK"/>
        </a:p>
      </dgm:t>
    </dgm:pt>
    <dgm:pt modelId="{4EBB8DD2-025E-47DB-9059-CD1C99FAD7BD}" type="sibTrans" cxnId="{D8679E09-4580-4C70-8838-71D9A4C16749}">
      <dgm:prSet/>
      <dgm:spPr/>
      <dgm:t>
        <a:bodyPr/>
        <a:lstStyle/>
        <a:p>
          <a:endParaRPr lang="en-HK"/>
        </a:p>
      </dgm:t>
    </dgm:pt>
    <dgm:pt modelId="{D999E7EE-1EB0-4E41-983C-6EECDC089455}">
      <dgm:prSet phldrT="[Text]"/>
      <dgm:spPr/>
      <dgm:t>
        <a:bodyPr/>
        <a:lstStyle/>
        <a:p>
          <a:r>
            <a:rPr lang="en-HK" dirty="0"/>
            <a:t>Leisure </a:t>
          </a:r>
        </a:p>
      </dgm:t>
    </dgm:pt>
    <dgm:pt modelId="{ECDF6AAE-1203-4B08-97E3-C6ED21BAB641}" type="parTrans" cxnId="{2F4EDE93-94DD-40F3-AF34-7CF43C5AB347}">
      <dgm:prSet/>
      <dgm:spPr/>
      <dgm:t>
        <a:bodyPr/>
        <a:lstStyle/>
        <a:p>
          <a:endParaRPr lang="en-HK"/>
        </a:p>
      </dgm:t>
    </dgm:pt>
    <dgm:pt modelId="{C12D7E36-7383-42CB-A6A4-06F9F7D58D82}" type="sibTrans" cxnId="{2F4EDE93-94DD-40F3-AF34-7CF43C5AB347}">
      <dgm:prSet/>
      <dgm:spPr/>
      <dgm:t>
        <a:bodyPr/>
        <a:lstStyle/>
        <a:p>
          <a:endParaRPr lang="en-HK"/>
        </a:p>
      </dgm:t>
    </dgm:pt>
    <dgm:pt modelId="{D4520397-4CD7-44D1-92AE-63C2260368F2}">
      <dgm:prSet phldrT="[Text]"/>
      <dgm:spPr/>
      <dgm:t>
        <a:bodyPr/>
        <a:lstStyle/>
        <a:p>
          <a:r>
            <a:rPr lang="en-HK" dirty="0"/>
            <a:t>Indulgence</a:t>
          </a:r>
        </a:p>
      </dgm:t>
    </dgm:pt>
    <dgm:pt modelId="{098FFEED-D45A-44ED-8117-89A07CB65174}" type="parTrans" cxnId="{3CD557B3-632B-4108-9ABB-CA9C9796BCC6}">
      <dgm:prSet/>
      <dgm:spPr/>
      <dgm:t>
        <a:bodyPr/>
        <a:lstStyle/>
        <a:p>
          <a:endParaRPr lang="en-HK"/>
        </a:p>
      </dgm:t>
    </dgm:pt>
    <dgm:pt modelId="{A0AA697B-4B2A-4AC6-8789-6223B06343ED}" type="sibTrans" cxnId="{3CD557B3-632B-4108-9ABB-CA9C9796BCC6}">
      <dgm:prSet/>
      <dgm:spPr/>
      <dgm:t>
        <a:bodyPr/>
        <a:lstStyle/>
        <a:p>
          <a:endParaRPr lang="en-HK"/>
        </a:p>
      </dgm:t>
    </dgm:pt>
    <dgm:pt modelId="{022CFD70-5947-46A2-B866-48A02F8E6D10}">
      <dgm:prSet phldrT="[Text]"/>
      <dgm:spPr/>
      <dgm:t>
        <a:bodyPr/>
        <a:lstStyle/>
        <a:p>
          <a:r>
            <a:rPr lang="en-HK" dirty="0"/>
            <a:t>Etc.</a:t>
          </a:r>
        </a:p>
      </dgm:t>
    </dgm:pt>
    <dgm:pt modelId="{1CEB47B9-2555-4661-B2BE-0DE5DFCF4885}" type="parTrans" cxnId="{159EB60F-F396-418B-9217-537119BBF123}">
      <dgm:prSet/>
      <dgm:spPr/>
      <dgm:t>
        <a:bodyPr/>
        <a:lstStyle/>
        <a:p>
          <a:endParaRPr lang="en-HK"/>
        </a:p>
      </dgm:t>
    </dgm:pt>
    <dgm:pt modelId="{D49CA28D-9E2D-47CA-897C-384A71A18012}" type="sibTrans" cxnId="{159EB60F-F396-418B-9217-537119BBF123}">
      <dgm:prSet/>
      <dgm:spPr/>
      <dgm:t>
        <a:bodyPr/>
        <a:lstStyle/>
        <a:p>
          <a:endParaRPr lang="en-HK"/>
        </a:p>
      </dgm:t>
    </dgm:pt>
    <dgm:pt modelId="{13A291AE-BC42-4F1E-A60A-A4C0782F653D}">
      <dgm:prSet phldrT="[Text]"/>
      <dgm:spPr/>
      <dgm:t>
        <a:bodyPr/>
        <a:lstStyle/>
        <a:p>
          <a:r>
            <a:rPr lang="en-HK" dirty="0"/>
            <a:t>Personal history</a:t>
          </a:r>
        </a:p>
      </dgm:t>
    </dgm:pt>
    <dgm:pt modelId="{B0D0B6A1-EE36-4B28-AE70-C478019CE5CE}" type="parTrans" cxnId="{1438DF9F-77CD-473A-8B55-DA4F47C8EA1A}">
      <dgm:prSet/>
      <dgm:spPr/>
    </dgm:pt>
    <dgm:pt modelId="{B8DFADA3-6253-4F94-B424-43113CB9A090}" type="sibTrans" cxnId="{1438DF9F-77CD-473A-8B55-DA4F47C8EA1A}">
      <dgm:prSet/>
      <dgm:spPr/>
    </dgm:pt>
    <dgm:pt modelId="{2211CD21-5507-4CEC-AEFE-A781A2A0D06B}">
      <dgm:prSet phldrT="[Text]"/>
      <dgm:spPr/>
      <dgm:t>
        <a:bodyPr/>
        <a:lstStyle/>
        <a:p>
          <a:r>
            <a:rPr lang="en-HK" dirty="0"/>
            <a:t>Religious</a:t>
          </a:r>
        </a:p>
      </dgm:t>
    </dgm:pt>
    <dgm:pt modelId="{825A8078-672D-48ED-AD70-A5EF9D7E54CC}" type="parTrans" cxnId="{1048A6C0-B5F5-4B23-A223-023729F63A0F}">
      <dgm:prSet/>
      <dgm:spPr/>
    </dgm:pt>
    <dgm:pt modelId="{72286BB5-C46D-434B-896A-A4AA21739037}" type="sibTrans" cxnId="{1048A6C0-B5F5-4B23-A223-023729F63A0F}">
      <dgm:prSet/>
      <dgm:spPr/>
    </dgm:pt>
    <dgm:pt modelId="{B53841A8-28E0-415A-B95D-82DED9811053}">
      <dgm:prSet phldrT="[Text]"/>
      <dgm:spPr/>
      <dgm:t>
        <a:bodyPr/>
        <a:lstStyle/>
        <a:p>
          <a:r>
            <a:rPr lang="en-HK" dirty="0"/>
            <a:t>Wellness </a:t>
          </a:r>
        </a:p>
      </dgm:t>
    </dgm:pt>
    <dgm:pt modelId="{60BD7281-C477-4754-A4F5-BBD3AED632AC}" type="parTrans" cxnId="{50872E5D-EA24-41E0-913C-FD08307D8C29}">
      <dgm:prSet/>
      <dgm:spPr/>
    </dgm:pt>
    <dgm:pt modelId="{ABC06D36-CB94-471D-9239-59CF1AC5D4F8}" type="sibTrans" cxnId="{50872E5D-EA24-41E0-913C-FD08307D8C29}">
      <dgm:prSet/>
      <dgm:spPr/>
    </dgm:pt>
    <dgm:pt modelId="{7AB321A9-81A7-477E-A5D2-439744E8B3E2}">
      <dgm:prSet phldrT="[Text]"/>
      <dgm:spPr/>
      <dgm:t>
        <a:bodyPr/>
        <a:lstStyle/>
        <a:p>
          <a:r>
            <a:rPr lang="en-HK" dirty="0"/>
            <a:t>Industrial</a:t>
          </a:r>
        </a:p>
      </dgm:t>
    </dgm:pt>
    <dgm:pt modelId="{345CC2AC-BB38-475B-A3D9-F7B30E401F5D}" type="parTrans" cxnId="{F1EB5BE8-BEC3-400D-942B-897E3D976C3E}">
      <dgm:prSet/>
      <dgm:spPr/>
    </dgm:pt>
    <dgm:pt modelId="{3215004E-A287-4272-9F54-49FA167DB6DD}" type="sibTrans" cxnId="{F1EB5BE8-BEC3-400D-942B-897E3D976C3E}">
      <dgm:prSet/>
      <dgm:spPr/>
    </dgm:pt>
    <dgm:pt modelId="{0A86FE99-CAA4-46C0-8B04-F3715F1A0F4A}">
      <dgm:prSet phldrT="[Text]"/>
      <dgm:spPr/>
      <dgm:t>
        <a:bodyPr/>
        <a:lstStyle/>
        <a:p>
          <a:r>
            <a:rPr lang="en-HK" dirty="0"/>
            <a:t>Built heritage</a:t>
          </a:r>
        </a:p>
      </dgm:t>
    </dgm:pt>
    <dgm:pt modelId="{ACED18A6-F467-42EB-B0F1-215C1556F1EA}" type="parTrans" cxnId="{3BF6D78C-EC4B-42F2-B1E0-F0FD64BB03F2}">
      <dgm:prSet/>
      <dgm:spPr/>
    </dgm:pt>
    <dgm:pt modelId="{FAAE792E-A640-4522-A09B-F76C8A281693}" type="sibTrans" cxnId="{3BF6D78C-EC4B-42F2-B1E0-F0FD64BB03F2}">
      <dgm:prSet/>
      <dgm:spPr/>
    </dgm:pt>
    <dgm:pt modelId="{BB8B590E-178C-4EE9-BFD1-080D987D7CC2}">
      <dgm:prSet phldrT="[Text]"/>
      <dgm:spPr/>
      <dgm:t>
        <a:bodyPr/>
        <a:lstStyle/>
        <a:p>
          <a:r>
            <a:rPr lang="en-HK" dirty="0"/>
            <a:t>People and intangible heritage</a:t>
          </a:r>
        </a:p>
      </dgm:t>
    </dgm:pt>
    <dgm:pt modelId="{7B42FB8A-E40A-4ECE-82EE-E8F427D4B345}" type="parTrans" cxnId="{8061E7D6-6A77-462E-9BDC-E02E0C575831}">
      <dgm:prSet/>
      <dgm:spPr/>
    </dgm:pt>
    <dgm:pt modelId="{3515D82E-173E-42AD-822B-7A8431ED91A6}" type="sibTrans" cxnId="{8061E7D6-6A77-462E-9BDC-E02E0C575831}">
      <dgm:prSet/>
      <dgm:spPr/>
    </dgm:pt>
    <dgm:pt modelId="{F0875476-4F35-4F57-AA3E-55A5F25955B1}">
      <dgm:prSet phldrT="[Text]"/>
      <dgm:spPr/>
      <dgm:t>
        <a:bodyPr/>
        <a:lstStyle/>
        <a:p>
          <a:r>
            <a:rPr lang="en-HK" dirty="0"/>
            <a:t>Adventure</a:t>
          </a:r>
        </a:p>
      </dgm:t>
    </dgm:pt>
    <dgm:pt modelId="{67626520-64B9-4926-A9C8-CD2096DE9BCC}" type="parTrans" cxnId="{F242AA11-692F-4482-8243-8ED788FDD792}">
      <dgm:prSet/>
      <dgm:spPr/>
    </dgm:pt>
    <dgm:pt modelId="{CB3EECD6-F73A-489B-A7DD-9509010299B9}" type="sibTrans" cxnId="{F242AA11-692F-4482-8243-8ED788FDD792}">
      <dgm:prSet/>
      <dgm:spPr/>
    </dgm:pt>
    <dgm:pt modelId="{F98D8775-EF48-4087-BB67-35942D11F27B}">
      <dgm:prSet phldrT="[Text]"/>
      <dgm:spPr/>
      <dgm:t>
        <a:bodyPr/>
        <a:lstStyle/>
        <a:p>
          <a:r>
            <a:rPr lang="en-HK" dirty="0"/>
            <a:t>Consumptive</a:t>
          </a:r>
        </a:p>
      </dgm:t>
    </dgm:pt>
    <dgm:pt modelId="{4B85CBBF-FBE0-4473-AA5C-740839384444}" type="parTrans" cxnId="{404FFD80-923E-4124-8B5D-61968B9C0F22}">
      <dgm:prSet/>
      <dgm:spPr/>
    </dgm:pt>
    <dgm:pt modelId="{1620FDBC-37B2-4E7B-88C3-4E448A3F4422}" type="sibTrans" cxnId="{404FFD80-923E-4124-8B5D-61968B9C0F22}">
      <dgm:prSet/>
      <dgm:spPr/>
    </dgm:pt>
    <dgm:pt modelId="{6305132B-C5D4-4B74-B7A7-FDE751002152}">
      <dgm:prSet phldrT="[Text]"/>
      <dgm:spPr/>
      <dgm:t>
        <a:bodyPr/>
        <a:lstStyle/>
        <a:p>
          <a:r>
            <a:rPr lang="en-HK" dirty="0"/>
            <a:t>Water based</a:t>
          </a:r>
        </a:p>
      </dgm:t>
    </dgm:pt>
    <dgm:pt modelId="{53F17AA2-73F7-4995-A16F-3229F3A47DE2}" type="parTrans" cxnId="{78627CFB-EA53-4852-8A4D-D49B0D170D56}">
      <dgm:prSet/>
      <dgm:spPr/>
    </dgm:pt>
    <dgm:pt modelId="{C6A89AC3-534E-4984-9140-06FAE84E82D9}" type="sibTrans" cxnId="{78627CFB-EA53-4852-8A4D-D49B0D170D56}">
      <dgm:prSet/>
      <dgm:spPr/>
    </dgm:pt>
    <dgm:pt modelId="{C2CE3C12-66BF-48A9-8AFD-5467838A4C31}">
      <dgm:prSet phldrT="[Text]"/>
      <dgm:spPr/>
      <dgm:t>
        <a:bodyPr/>
        <a:lstStyle/>
        <a:p>
          <a:r>
            <a:rPr lang="en-HK" dirty="0"/>
            <a:t>Conventions</a:t>
          </a:r>
        </a:p>
      </dgm:t>
    </dgm:pt>
    <dgm:pt modelId="{4A8FB727-6DA3-4430-BF87-1FFFA4C78A38}" type="parTrans" cxnId="{CEDE9491-A4D9-488D-8670-3FBBD6CBF928}">
      <dgm:prSet/>
      <dgm:spPr/>
    </dgm:pt>
    <dgm:pt modelId="{2C8EE0F4-A111-4839-8815-AE4198780A6C}" type="sibTrans" cxnId="{CEDE9491-A4D9-488D-8670-3FBBD6CBF928}">
      <dgm:prSet/>
      <dgm:spPr/>
    </dgm:pt>
    <dgm:pt modelId="{63CC7351-314E-4A02-8906-D39D4B9C8CD2}">
      <dgm:prSet phldrT="[Text]"/>
      <dgm:spPr/>
      <dgm:t>
        <a:bodyPr/>
        <a:lstStyle/>
        <a:p>
          <a:r>
            <a:rPr lang="en-HK" dirty="0"/>
            <a:t>Exhibitions </a:t>
          </a:r>
        </a:p>
      </dgm:t>
    </dgm:pt>
    <dgm:pt modelId="{67CABABE-E009-431E-BEF8-4260AA083B5D}" type="parTrans" cxnId="{BB4F7672-8276-4815-81DC-60C877EC4D10}">
      <dgm:prSet/>
      <dgm:spPr/>
    </dgm:pt>
    <dgm:pt modelId="{9EF7DA97-5C7D-49A0-A72F-6ABC6E99F4E8}" type="sibTrans" cxnId="{BB4F7672-8276-4815-81DC-60C877EC4D10}">
      <dgm:prSet/>
      <dgm:spPr/>
    </dgm:pt>
    <dgm:pt modelId="{F3B25C05-CB07-406D-9592-B6A0500BA843}" type="pres">
      <dgm:prSet presAssocID="{0A1D4829-FAF3-4DA9-9EC9-01E81747F0BA}" presName="diagram" presStyleCnt="0">
        <dgm:presLayoutVars>
          <dgm:chPref val="1"/>
          <dgm:dir/>
          <dgm:animOne val="branch"/>
          <dgm:animLvl val="lvl"/>
          <dgm:resizeHandles/>
        </dgm:presLayoutVars>
      </dgm:prSet>
      <dgm:spPr/>
    </dgm:pt>
    <dgm:pt modelId="{AC7BEC85-A64B-4B6C-AB05-2C807DB618C0}" type="pres">
      <dgm:prSet presAssocID="{05E620F5-E2F4-4C4D-869A-3ACC440D78E8}" presName="root" presStyleCnt="0"/>
      <dgm:spPr/>
    </dgm:pt>
    <dgm:pt modelId="{5762B621-1EDB-4D3B-9D17-BFEC880C0A84}" type="pres">
      <dgm:prSet presAssocID="{05E620F5-E2F4-4C4D-869A-3ACC440D78E8}" presName="rootComposite" presStyleCnt="0"/>
      <dgm:spPr/>
    </dgm:pt>
    <dgm:pt modelId="{E78DD75C-EF31-485A-8110-452A414FAE34}" type="pres">
      <dgm:prSet presAssocID="{05E620F5-E2F4-4C4D-869A-3ACC440D78E8}" presName="rootText" presStyleLbl="node1" presStyleIdx="0" presStyleCnt="5"/>
      <dgm:spPr/>
    </dgm:pt>
    <dgm:pt modelId="{7208E82A-3A10-4C72-8BF3-C7D109FCC7FF}" type="pres">
      <dgm:prSet presAssocID="{05E620F5-E2F4-4C4D-869A-3ACC440D78E8}" presName="rootConnector" presStyleLbl="node1" presStyleIdx="0" presStyleCnt="5"/>
      <dgm:spPr/>
    </dgm:pt>
    <dgm:pt modelId="{52550D93-2190-4D8B-8C59-7E9353A4C09D}" type="pres">
      <dgm:prSet presAssocID="{05E620F5-E2F4-4C4D-869A-3ACC440D78E8}" presName="childShape" presStyleCnt="0"/>
      <dgm:spPr/>
    </dgm:pt>
    <dgm:pt modelId="{0DD8BCC4-EDCE-4F7C-B3BC-864C3FA1636F}" type="pres">
      <dgm:prSet presAssocID="{80DEF842-F254-4536-B08F-F0C6291477AA}" presName="Name13" presStyleLbl="parChTrans1D2" presStyleIdx="0" presStyleCnt="16"/>
      <dgm:spPr/>
    </dgm:pt>
    <dgm:pt modelId="{3DBB16F9-A4CE-476A-9C06-EA9320B99C4B}" type="pres">
      <dgm:prSet presAssocID="{ACE3ECB1-FFD8-4B1B-8B62-0E12B5C9230F}" presName="childText" presStyleLbl="bgAcc1" presStyleIdx="0" presStyleCnt="16">
        <dgm:presLayoutVars>
          <dgm:bulletEnabled val="1"/>
        </dgm:presLayoutVars>
      </dgm:prSet>
      <dgm:spPr/>
    </dgm:pt>
    <dgm:pt modelId="{B0991630-301D-41B6-8263-E370918EABB8}" type="pres">
      <dgm:prSet presAssocID="{ECDF6AAE-1203-4B08-97E3-C6ED21BAB641}" presName="Name13" presStyleLbl="parChTrans1D2" presStyleIdx="1" presStyleCnt="16"/>
      <dgm:spPr/>
    </dgm:pt>
    <dgm:pt modelId="{9293648D-E2AE-44F5-A139-7357B9C27AC5}" type="pres">
      <dgm:prSet presAssocID="{D999E7EE-1EB0-4E41-983C-6EECDC089455}" presName="childText" presStyleLbl="bgAcc1" presStyleIdx="1" presStyleCnt="16">
        <dgm:presLayoutVars>
          <dgm:bulletEnabled val="1"/>
        </dgm:presLayoutVars>
      </dgm:prSet>
      <dgm:spPr/>
    </dgm:pt>
    <dgm:pt modelId="{A658D354-DB25-47B0-BCEA-3689E0F52159}" type="pres">
      <dgm:prSet presAssocID="{098FFEED-D45A-44ED-8117-89A07CB65174}" presName="Name13" presStyleLbl="parChTrans1D2" presStyleIdx="2" presStyleCnt="16"/>
      <dgm:spPr/>
    </dgm:pt>
    <dgm:pt modelId="{F357DA3B-E00A-4C46-BFD6-55931D03A757}" type="pres">
      <dgm:prSet presAssocID="{D4520397-4CD7-44D1-92AE-63C2260368F2}" presName="childText" presStyleLbl="bgAcc1" presStyleIdx="2" presStyleCnt="16">
        <dgm:presLayoutVars>
          <dgm:bulletEnabled val="1"/>
        </dgm:presLayoutVars>
      </dgm:prSet>
      <dgm:spPr/>
    </dgm:pt>
    <dgm:pt modelId="{30A773A0-F13B-47E3-8C94-F9D4BD1912F4}" type="pres">
      <dgm:prSet presAssocID="{1CEB47B9-2555-4661-B2BE-0DE5DFCF4885}" presName="Name13" presStyleLbl="parChTrans1D2" presStyleIdx="3" presStyleCnt="16"/>
      <dgm:spPr/>
    </dgm:pt>
    <dgm:pt modelId="{5595EDFB-4362-416D-8005-A18FCEF47D8F}" type="pres">
      <dgm:prSet presAssocID="{022CFD70-5947-46A2-B866-48A02F8E6D10}" presName="childText" presStyleLbl="bgAcc1" presStyleIdx="3" presStyleCnt="16">
        <dgm:presLayoutVars>
          <dgm:bulletEnabled val="1"/>
        </dgm:presLayoutVars>
      </dgm:prSet>
      <dgm:spPr/>
    </dgm:pt>
    <dgm:pt modelId="{DA479EBE-4B3A-4FCF-8888-109B9ED1398D}" type="pres">
      <dgm:prSet presAssocID="{FF056023-AEB4-498F-ACE4-3DA1784A8EE8}" presName="root" presStyleCnt="0"/>
      <dgm:spPr/>
    </dgm:pt>
    <dgm:pt modelId="{42C561D6-5FC7-4377-8B2C-2770DF51628B}" type="pres">
      <dgm:prSet presAssocID="{FF056023-AEB4-498F-ACE4-3DA1784A8EE8}" presName="rootComposite" presStyleCnt="0"/>
      <dgm:spPr/>
    </dgm:pt>
    <dgm:pt modelId="{99294164-AB7F-4909-B530-39D150853AC1}" type="pres">
      <dgm:prSet presAssocID="{FF056023-AEB4-498F-ACE4-3DA1784A8EE8}" presName="rootText" presStyleLbl="node1" presStyleIdx="1" presStyleCnt="5"/>
      <dgm:spPr/>
    </dgm:pt>
    <dgm:pt modelId="{F6616AFD-552D-4D00-BAC3-FD2C7B37AAF6}" type="pres">
      <dgm:prSet presAssocID="{FF056023-AEB4-498F-ACE4-3DA1784A8EE8}" presName="rootConnector" presStyleLbl="node1" presStyleIdx="1" presStyleCnt="5"/>
      <dgm:spPr/>
    </dgm:pt>
    <dgm:pt modelId="{10B2E21D-8738-4496-B584-27D06DFEEE2A}" type="pres">
      <dgm:prSet presAssocID="{FF056023-AEB4-498F-ACE4-3DA1784A8EE8}" presName="childShape" presStyleCnt="0"/>
      <dgm:spPr/>
    </dgm:pt>
    <dgm:pt modelId="{49D0480B-0951-42CA-8A36-443CCA63F30E}" type="pres">
      <dgm:prSet presAssocID="{B0D0B6A1-EE36-4B28-AE70-C478019CE5CE}" presName="Name13" presStyleLbl="parChTrans1D2" presStyleIdx="4" presStyleCnt="16"/>
      <dgm:spPr/>
    </dgm:pt>
    <dgm:pt modelId="{71E5683C-62A2-4FE2-90E5-FEB1DE1D18C7}" type="pres">
      <dgm:prSet presAssocID="{13A291AE-BC42-4F1E-A60A-A4C0782F653D}" presName="childText" presStyleLbl="bgAcc1" presStyleIdx="4" presStyleCnt="16">
        <dgm:presLayoutVars>
          <dgm:bulletEnabled val="1"/>
        </dgm:presLayoutVars>
      </dgm:prSet>
      <dgm:spPr/>
    </dgm:pt>
    <dgm:pt modelId="{145651E5-6D81-4749-B17C-BDFA5CF1EA8D}" type="pres">
      <dgm:prSet presAssocID="{825A8078-672D-48ED-AD70-A5EF9D7E54CC}" presName="Name13" presStyleLbl="parChTrans1D2" presStyleIdx="5" presStyleCnt="16"/>
      <dgm:spPr/>
    </dgm:pt>
    <dgm:pt modelId="{864D6B33-81B9-4C9F-BA8D-FBAE15308B29}" type="pres">
      <dgm:prSet presAssocID="{2211CD21-5507-4CEC-AEFE-A781A2A0D06B}" presName="childText" presStyleLbl="bgAcc1" presStyleIdx="5" presStyleCnt="16">
        <dgm:presLayoutVars>
          <dgm:bulletEnabled val="1"/>
        </dgm:presLayoutVars>
      </dgm:prSet>
      <dgm:spPr/>
    </dgm:pt>
    <dgm:pt modelId="{F5578D83-603B-4A41-8932-ABAA0E41A8E5}" type="pres">
      <dgm:prSet presAssocID="{60BD7281-C477-4754-A4F5-BBD3AED632AC}" presName="Name13" presStyleLbl="parChTrans1D2" presStyleIdx="6" presStyleCnt="16"/>
      <dgm:spPr/>
    </dgm:pt>
    <dgm:pt modelId="{E2AA3627-3563-4465-9205-7FA3E754D896}" type="pres">
      <dgm:prSet presAssocID="{B53841A8-28E0-415A-B95D-82DED9811053}" presName="childText" presStyleLbl="bgAcc1" presStyleIdx="6" presStyleCnt="16">
        <dgm:presLayoutVars>
          <dgm:bulletEnabled val="1"/>
        </dgm:presLayoutVars>
      </dgm:prSet>
      <dgm:spPr/>
    </dgm:pt>
    <dgm:pt modelId="{EA3AF1C1-66EE-4B84-BCCC-A3B5F3540B32}" type="pres">
      <dgm:prSet presAssocID="{C4BAF160-F49F-4F8B-9A41-BDED8A1612C9}" presName="root" presStyleCnt="0"/>
      <dgm:spPr/>
    </dgm:pt>
    <dgm:pt modelId="{B6997375-A494-421E-BBF6-3F559B87E067}" type="pres">
      <dgm:prSet presAssocID="{C4BAF160-F49F-4F8B-9A41-BDED8A1612C9}" presName="rootComposite" presStyleCnt="0"/>
      <dgm:spPr/>
    </dgm:pt>
    <dgm:pt modelId="{F07163FC-1788-421E-B46E-570D0B6417F9}" type="pres">
      <dgm:prSet presAssocID="{C4BAF160-F49F-4F8B-9A41-BDED8A1612C9}" presName="rootText" presStyleLbl="node1" presStyleIdx="2" presStyleCnt="5"/>
      <dgm:spPr/>
    </dgm:pt>
    <dgm:pt modelId="{F8AEF983-69F0-49A7-83FB-0B3C711D6442}" type="pres">
      <dgm:prSet presAssocID="{C4BAF160-F49F-4F8B-9A41-BDED8A1612C9}" presName="rootConnector" presStyleLbl="node1" presStyleIdx="2" presStyleCnt="5"/>
      <dgm:spPr/>
    </dgm:pt>
    <dgm:pt modelId="{267FFD38-B920-4F70-BA3E-F7800BD27C80}" type="pres">
      <dgm:prSet presAssocID="{C4BAF160-F49F-4F8B-9A41-BDED8A1612C9}" presName="childShape" presStyleCnt="0"/>
      <dgm:spPr/>
    </dgm:pt>
    <dgm:pt modelId="{BE28B83D-680C-484E-95A3-92850A61DF67}" type="pres">
      <dgm:prSet presAssocID="{345CC2AC-BB38-475B-A3D9-F7B30E401F5D}" presName="Name13" presStyleLbl="parChTrans1D2" presStyleIdx="7" presStyleCnt="16"/>
      <dgm:spPr/>
    </dgm:pt>
    <dgm:pt modelId="{E243EF60-6591-402C-9E3A-0C63E88FE0B6}" type="pres">
      <dgm:prSet presAssocID="{7AB321A9-81A7-477E-A5D2-439744E8B3E2}" presName="childText" presStyleLbl="bgAcc1" presStyleIdx="7" presStyleCnt="16" custLinFactNeighborX="-872" custLinFactNeighborY="2093">
        <dgm:presLayoutVars>
          <dgm:bulletEnabled val="1"/>
        </dgm:presLayoutVars>
      </dgm:prSet>
      <dgm:spPr/>
    </dgm:pt>
    <dgm:pt modelId="{17F32800-96AA-4CAF-A07D-46B452661FEE}" type="pres">
      <dgm:prSet presAssocID="{ACED18A6-F467-42EB-B0F1-215C1556F1EA}" presName="Name13" presStyleLbl="parChTrans1D2" presStyleIdx="8" presStyleCnt="16"/>
      <dgm:spPr/>
    </dgm:pt>
    <dgm:pt modelId="{AC481B73-B111-4FD8-A68E-30A9C36D879E}" type="pres">
      <dgm:prSet presAssocID="{0A86FE99-CAA4-46C0-8B04-F3715F1A0F4A}" presName="childText" presStyleLbl="bgAcc1" presStyleIdx="8" presStyleCnt="16">
        <dgm:presLayoutVars>
          <dgm:bulletEnabled val="1"/>
        </dgm:presLayoutVars>
      </dgm:prSet>
      <dgm:spPr/>
    </dgm:pt>
    <dgm:pt modelId="{60D5BBEC-CCAE-4CE8-AA71-B52556197DAB}" type="pres">
      <dgm:prSet presAssocID="{7B42FB8A-E40A-4ECE-82EE-E8F427D4B345}" presName="Name13" presStyleLbl="parChTrans1D2" presStyleIdx="9" presStyleCnt="16"/>
      <dgm:spPr/>
    </dgm:pt>
    <dgm:pt modelId="{C85D7AF8-79F0-4CF1-848E-2B9443D7A4DA}" type="pres">
      <dgm:prSet presAssocID="{BB8B590E-178C-4EE9-BFD1-080D987D7CC2}" presName="childText" presStyleLbl="bgAcc1" presStyleIdx="9" presStyleCnt="16">
        <dgm:presLayoutVars>
          <dgm:bulletEnabled val="1"/>
        </dgm:presLayoutVars>
      </dgm:prSet>
      <dgm:spPr/>
    </dgm:pt>
    <dgm:pt modelId="{672FE39B-7358-4EEE-BC0F-11F8B8766DE7}" type="pres">
      <dgm:prSet presAssocID="{B469B76D-58EA-46F4-908D-18986DB3D994}" presName="root" presStyleCnt="0"/>
      <dgm:spPr/>
    </dgm:pt>
    <dgm:pt modelId="{06B31BB4-1515-43BA-ABE9-87FDB6F66F5C}" type="pres">
      <dgm:prSet presAssocID="{B469B76D-58EA-46F4-908D-18986DB3D994}" presName="rootComposite" presStyleCnt="0"/>
      <dgm:spPr/>
    </dgm:pt>
    <dgm:pt modelId="{7245CDD0-A17C-4B30-9A6D-10B2F720B591}" type="pres">
      <dgm:prSet presAssocID="{B469B76D-58EA-46F4-908D-18986DB3D994}" presName="rootText" presStyleLbl="node1" presStyleIdx="3" presStyleCnt="5"/>
      <dgm:spPr/>
    </dgm:pt>
    <dgm:pt modelId="{6BEDD093-B600-4370-BEE9-D881494605FF}" type="pres">
      <dgm:prSet presAssocID="{B469B76D-58EA-46F4-908D-18986DB3D994}" presName="rootConnector" presStyleLbl="node1" presStyleIdx="3" presStyleCnt="5"/>
      <dgm:spPr/>
    </dgm:pt>
    <dgm:pt modelId="{99A9D945-ED24-46D5-9F82-2F1EC20F6D21}" type="pres">
      <dgm:prSet presAssocID="{B469B76D-58EA-46F4-908D-18986DB3D994}" presName="childShape" presStyleCnt="0"/>
      <dgm:spPr/>
    </dgm:pt>
    <dgm:pt modelId="{C25C6A83-0FA8-431B-9FB4-D529D972E8B7}" type="pres">
      <dgm:prSet presAssocID="{67626520-64B9-4926-A9C8-CD2096DE9BCC}" presName="Name13" presStyleLbl="parChTrans1D2" presStyleIdx="10" presStyleCnt="16"/>
      <dgm:spPr/>
    </dgm:pt>
    <dgm:pt modelId="{137316F9-028D-4960-B6A9-CC37EB8E1DFF}" type="pres">
      <dgm:prSet presAssocID="{F0875476-4F35-4F57-AA3E-55A5F25955B1}" presName="childText" presStyleLbl="bgAcc1" presStyleIdx="10" presStyleCnt="16">
        <dgm:presLayoutVars>
          <dgm:bulletEnabled val="1"/>
        </dgm:presLayoutVars>
      </dgm:prSet>
      <dgm:spPr/>
    </dgm:pt>
    <dgm:pt modelId="{3354A612-B025-445B-BED1-37C20CE05AA5}" type="pres">
      <dgm:prSet presAssocID="{4B85CBBF-FBE0-4473-AA5C-740839384444}" presName="Name13" presStyleLbl="parChTrans1D2" presStyleIdx="11" presStyleCnt="16"/>
      <dgm:spPr/>
    </dgm:pt>
    <dgm:pt modelId="{BBEF63AE-47F3-4209-B0AA-B7D67488BE40}" type="pres">
      <dgm:prSet presAssocID="{F98D8775-EF48-4087-BB67-35942D11F27B}" presName="childText" presStyleLbl="bgAcc1" presStyleIdx="11" presStyleCnt="16">
        <dgm:presLayoutVars>
          <dgm:bulletEnabled val="1"/>
        </dgm:presLayoutVars>
      </dgm:prSet>
      <dgm:spPr/>
    </dgm:pt>
    <dgm:pt modelId="{5036E4B2-7282-4D5F-9B1B-490155F46D75}" type="pres">
      <dgm:prSet presAssocID="{53F17AA2-73F7-4995-A16F-3229F3A47DE2}" presName="Name13" presStyleLbl="parChTrans1D2" presStyleIdx="12" presStyleCnt="16"/>
      <dgm:spPr/>
    </dgm:pt>
    <dgm:pt modelId="{FC2C245B-02B3-4123-ADE2-E435F2C4A7C3}" type="pres">
      <dgm:prSet presAssocID="{6305132B-C5D4-4B74-B7A7-FDE751002152}" presName="childText" presStyleLbl="bgAcc1" presStyleIdx="12" presStyleCnt="16">
        <dgm:presLayoutVars>
          <dgm:bulletEnabled val="1"/>
        </dgm:presLayoutVars>
      </dgm:prSet>
      <dgm:spPr/>
    </dgm:pt>
    <dgm:pt modelId="{27650792-17BB-47E2-848D-FAC708D2C744}" type="pres">
      <dgm:prSet presAssocID="{E35BE610-EAD1-48D3-8D87-F20FD49520F7}" presName="root" presStyleCnt="0"/>
      <dgm:spPr/>
    </dgm:pt>
    <dgm:pt modelId="{40DE734D-830E-4485-8232-6DB943C9368F}" type="pres">
      <dgm:prSet presAssocID="{E35BE610-EAD1-48D3-8D87-F20FD49520F7}" presName="rootComposite" presStyleCnt="0"/>
      <dgm:spPr/>
    </dgm:pt>
    <dgm:pt modelId="{6EF395AC-BC46-4BEB-A221-E210FACD4C61}" type="pres">
      <dgm:prSet presAssocID="{E35BE610-EAD1-48D3-8D87-F20FD49520F7}" presName="rootText" presStyleLbl="node1" presStyleIdx="4" presStyleCnt="5"/>
      <dgm:spPr/>
    </dgm:pt>
    <dgm:pt modelId="{2584F385-4EC7-404C-970C-24EE7881DEBE}" type="pres">
      <dgm:prSet presAssocID="{E35BE610-EAD1-48D3-8D87-F20FD49520F7}" presName="rootConnector" presStyleLbl="node1" presStyleIdx="4" presStyleCnt="5"/>
      <dgm:spPr/>
    </dgm:pt>
    <dgm:pt modelId="{C749B5E4-6A9F-4956-B8E0-24CCD2F61746}" type="pres">
      <dgm:prSet presAssocID="{E35BE610-EAD1-48D3-8D87-F20FD49520F7}" presName="childShape" presStyleCnt="0"/>
      <dgm:spPr/>
    </dgm:pt>
    <dgm:pt modelId="{1C53297D-41C1-4745-9101-9B1E7AE439B0}" type="pres">
      <dgm:prSet presAssocID="{4E3C1D02-3FE8-4B45-945D-6FEC269B7E68}" presName="Name13" presStyleLbl="parChTrans1D2" presStyleIdx="13" presStyleCnt="16"/>
      <dgm:spPr/>
    </dgm:pt>
    <dgm:pt modelId="{C3D0D945-5E81-4E76-803C-989F61D9864A}" type="pres">
      <dgm:prSet presAssocID="{13995050-7328-4F2D-BE9F-C88931FF99A2}" presName="childText" presStyleLbl="bgAcc1" presStyleIdx="13" presStyleCnt="16">
        <dgm:presLayoutVars>
          <dgm:bulletEnabled val="1"/>
        </dgm:presLayoutVars>
      </dgm:prSet>
      <dgm:spPr/>
    </dgm:pt>
    <dgm:pt modelId="{EFF9C0CA-2179-49C6-8434-5EC26FE70D94}" type="pres">
      <dgm:prSet presAssocID="{4A8FB727-6DA3-4430-BF87-1FFFA4C78A38}" presName="Name13" presStyleLbl="parChTrans1D2" presStyleIdx="14" presStyleCnt="16"/>
      <dgm:spPr/>
    </dgm:pt>
    <dgm:pt modelId="{6E8F4E14-7E7C-4B55-92C1-FAD01A200EEF}" type="pres">
      <dgm:prSet presAssocID="{C2CE3C12-66BF-48A9-8AFD-5467838A4C31}" presName="childText" presStyleLbl="bgAcc1" presStyleIdx="14" presStyleCnt="16">
        <dgm:presLayoutVars>
          <dgm:bulletEnabled val="1"/>
        </dgm:presLayoutVars>
      </dgm:prSet>
      <dgm:spPr/>
    </dgm:pt>
    <dgm:pt modelId="{6859341F-852C-4469-8CFD-574648E43D4A}" type="pres">
      <dgm:prSet presAssocID="{67CABABE-E009-431E-BEF8-4260AA083B5D}" presName="Name13" presStyleLbl="parChTrans1D2" presStyleIdx="15" presStyleCnt="16"/>
      <dgm:spPr/>
    </dgm:pt>
    <dgm:pt modelId="{DC467252-C432-4E24-B505-D239F5F88134}" type="pres">
      <dgm:prSet presAssocID="{63CC7351-314E-4A02-8906-D39D4B9C8CD2}" presName="childText" presStyleLbl="bgAcc1" presStyleIdx="15" presStyleCnt="16">
        <dgm:presLayoutVars>
          <dgm:bulletEnabled val="1"/>
        </dgm:presLayoutVars>
      </dgm:prSet>
      <dgm:spPr/>
    </dgm:pt>
  </dgm:ptLst>
  <dgm:cxnLst>
    <dgm:cxn modelId="{3C1B3B00-4ED8-4555-A1B5-1DCF3F29F57E}" type="presOf" srcId="{2211CD21-5507-4CEC-AEFE-A781A2A0D06B}" destId="{864D6B33-81B9-4C9F-BA8D-FBAE15308B29}" srcOrd="0" destOrd="0" presId="urn:microsoft.com/office/officeart/2005/8/layout/hierarchy3"/>
    <dgm:cxn modelId="{F7A04103-0DD2-4909-B94C-AF8F396D27FD}" type="presOf" srcId="{825A8078-672D-48ED-AD70-A5EF9D7E54CC}" destId="{145651E5-6D81-4749-B17C-BDFA5CF1EA8D}" srcOrd="0" destOrd="0" presId="urn:microsoft.com/office/officeart/2005/8/layout/hierarchy3"/>
    <dgm:cxn modelId="{E7CFAA08-CE06-417F-8D61-3A041A1AA147}" type="presOf" srcId="{E35BE610-EAD1-48D3-8D87-F20FD49520F7}" destId="{2584F385-4EC7-404C-970C-24EE7881DEBE}" srcOrd="1" destOrd="0" presId="urn:microsoft.com/office/officeart/2005/8/layout/hierarchy3"/>
    <dgm:cxn modelId="{D8679E09-4580-4C70-8838-71D9A4C16749}" srcId="{05E620F5-E2F4-4C4D-869A-3ACC440D78E8}" destId="{ACE3ECB1-FFD8-4B1B-8B62-0E12B5C9230F}" srcOrd="0" destOrd="0" parTransId="{80DEF842-F254-4536-B08F-F0C6291477AA}" sibTransId="{4EBB8DD2-025E-47DB-9059-CD1C99FAD7BD}"/>
    <dgm:cxn modelId="{159EB60F-F396-418B-9217-537119BBF123}" srcId="{05E620F5-E2F4-4C4D-869A-3ACC440D78E8}" destId="{022CFD70-5947-46A2-B866-48A02F8E6D10}" srcOrd="3" destOrd="0" parTransId="{1CEB47B9-2555-4661-B2BE-0DE5DFCF4885}" sibTransId="{D49CA28D-9E2D-47CA-897C-384A71A18012}"/>
    <dgm:cxn modelId="{38D7A911-4A2B-4E71-86A3-28065B6500FE}" type="presOf" srcId="{1CEB47B9-2555-4661-B2BE-0DE5DFCF4885}" destId="{30A773A0-F13B-47E3-8C94-F9D4BD1912F4}" srcOrd="0" destOrd="0" presId="urn:microsoft.com/office/officeart/2005/8/layout/hierarchy3"/>
    <dgm:cxn modelId="{F242AA11-692F-4482-8243-8ED788FDD792}" srcId="{B469B76D-58EA-46F4-908D-18986DB3D994}" destId="{F0875476-4F35-4F57-AA3E-55A5F25955B1}" srcOrd="0" destOrd="0" parTransId="{67626520-64B9-4926-A9C8-CD2096DE9BCC}" sibTransId="{CB3EECD6-F73A-489B-A7DD-9509010299B9}"/>
    <dgm:cxn modelId="{C4B15419-DC4B-487E-8B06-DAD0A270ED22}" type="presOf" srcId="{4B85CBBF-FBE0-4473-AA5C-740839384444}" destId="{3354A612-B025-445B-BED1-37C20CE05AA5}" srcOrd="0" destOrd="0" presId="urn:microsoft.com/office/officeart/2005/8/layout/hierarchy3"/>
    <dgm:cxn modelId="{E130C81B-5158-474F-AA93-C70DFF62B274}" type="presOf" srcId="{05E620F5-E2F4-4C4D-869A-3ACC440D78E8}" destId="{7208E82A-3A10-4C72-8BF3-C7D109FCC7FF}" srcOrd="1" destOrd="0" presId="urn:microsoft.com/office/officeart/2005/8/layout/hierarchy3"/>
    <dgm:cxn modelId="{573B3621-6157-4EBF-91F5-6E255E2EA0A9}" type="presOf" srcId="{05E620F5-E2F4-4C4D-869A-3ACC440D78E8}" destId="{E78DD75C-EF31-485A-8110-452A414FAE34}" srcOrd="0" destOrd="0" presId="urn:microsoft.com/office/officeart/2005/8/layout/hierarchy3"/>
    <dgm:cxn modelId="{9282AC34-D8FC-4517-B09F-D9835DCC4062}" type="presOf" srcId="{F0875476-4F35-4F57-AA3E-55A5F25955B1}" destId="{137316F9-028D-4960-B6A9-CC37EB8E1DFF}" srcOrd="0" destOrd="0" presId="urn:microsoft.com/office/officeart/2005/8/layout/hierarchy3"/>
    <dgm:cxn modelId="{8CA5603A-FA3B-4218-B4D7-B0A3550E33B6}" type="presOf" srcId="{67626520-64B9-4926-A9C8-CD2096DE9BCC}" destId="{C25C6A83-0FA8-431B-9FB4-D529D972E8B7}" srcOrd="0" destOrd="0" presId="urn:microsoft.com/office/officeart/2005/8/layout/hierarchy3"/>
    <dgm:cxn modelId="{81B6603E-77D9-4CC2-9BAE-0015116033DD}" type="presOf" srcId="{BB8B590E-178C-4EE9-BFD1-080D987D7CC2}" destId="{C85D7AF8-79F0-4CF1-848E-2B9443D7A4DA}" srcOrd="0" destOrd="0" presId="urn:microsoft.com/office/officeart/2005/8/layout/hierarchy3"/>
    <dgm:cxn modelId="{81F2603E-B342-4CE9-9DDA-A20185A91F94}" type="presOf" srcId="{13A291AE-BC42-4F1E-A60A-A4C0782F653D}" destId="{71E5683C-62A2-4FE2-90E5-FEB1DE1D18C7}" srcOrd="0" destOrd="0" presId="urn:microsoft.com/office/officeart/2005/8/layout/hierarchy3"/>
    <dgm:cxn modelId="{55A87C5B-B230-44ED-8457-2092E7356B28}" type="presOf" srcId="{0A1D4829-FAF3-4DA9-9EC9-01E81747F0BA}" destId="{F3B25C05-CB07-406D-9592-B6A0500BA843}" srcOrd="0" destOrd="0" presId="urn:microsoft.com/office/officeart/2005/8/layout/hierarchy3"/>
    <dgm:cxn modelId="{50872E5D-EA24-41E0-913C-FD08307D8C29}" srcId="{FF056023-AEB4-498F-ACE4-3DA1784A8EE8}" destId="{B53841A8-28E0-415A-B95D-82DED9811053}" srcOrd="2" destOrd="0" parTransId="{60BD7281-C477-4754-A4F5-BBD3AED632AC}" sibTransId="{ABC06D36-CB94-471D-9239-59CF1AC5D4F8}"/>
    <dgm:cxn modelId="{432AF45D-9165-4710-A5B3-C0E901017B87}" type="presOf" srcId="{D999E7EE-1EB0-4E41-983C-6EECDC089455}" destId="{9293648D-E2AE-44F5-A139-7357B9C27AC5}" srcOrd="0" destOrd="0" presId="urn:microsoft.com/office/officeart/2005/8/layout/hierarchy3"/>
    <dgm:cxn modelId="{12A07A61-7488-490D-B7C0-2DFF7CBBB7AA}" srcId="{E35BE610-EAD1-48D3-8D87-F20FD49520F7}" destId="{13995050-7328-4F2D-BE9F-C88931FF99A2}" srcOrd="0" destOrd="0" parTransId="{4E3C1D02-3FE8-4B45-945D-6FEC269B7E68}" sibTransId="{D9315F45-3523-467B-BFFC-E0C1974ACD24}"/>
    <dgm:cxn modelId="{F9365565-619D-46B0-92CF-D225B5A8BD47}" type="presOf" srcId="{F98D8775-EF48-4087-BB67-35942D11F27B}" destId="{BBEF63AE-47F3-4209-B0AA-B7D67488BE40}" srcOrd="0" destOrd="0" presId="urn:microsoft.com/office/officeart/2005/8/layout/hierarchy3"/>
    <dgm:cxn modelId="{67430346-F1E2-4DF3-A378-95E410C5C375}" type="presOf" srcId="{FF056023-AEB4-498F-ACE4-3DA1784A8EE8}" destId="{99294164-AB7F-4909-B530-39D150853AC1}" srcOrd="0" destOrd="0" presId="urn:microsoft.com/office/officeart/2005/8/layout/hierarchy3"/>
    <dgm:cxn modelId="{EA1F774A-4A10-4463-AC30-678139CCC519}" type="presOf" srcId="{ACED18A6-F467-42EB-B0F1-215C1556F1EA}" destId="{17F32800-96AA-4CAF-A07D-46B452661FEE}" srcOrd="0" destOrd="0" presId="urn:microsoft.com/office/officeart/2005/8/layout/hierarchy3"/>
    <dgm:cxn modelId="{453E324B-3682-4991-9B35-36084C2C2660}" type="presOf" srcId="{0A86FE99-CAA4-46C0-8B04-F3715F1A0F4A}" destId="{AC481B73-B111-4FD8-A68E-30A9C36D879E}" srcOrd="0" destOrd="0" presId="urn:microsoft.com/office/officeart/2005/8/layout/hierarchy3"/>
    <dgm:cxn modelId="{076BBF6C-5856-414B-9F9C-7BA33E1DE825}" type="presOf" srcId="{6305132B-C5D4-4B74-B7A7-FDE751002152}" destId="{FC2C245B-02B3-4123-ADE2-E435F2C4A7C3}" srcOrd="0" destOrd="0" presId="urn:microsoft.com/office/officeart/2005/8/layout/hierarchy3"/>
    <dgm:cxn modelId="{EEEDA34D-C91F-42CA-9EC1-4DAFF60C046A}" type="presOf" srcId="{13995050-7328-4F2D-BE9F-C88931FF99A2}" destId="{C3D0D945-5E81-4E76-803C-989F61D9864A}" srcOrd="0" destOrd="0" presId="urn:microsoft.com/office/officeart/2005/8/layout/hierarchy3"/>
    <dgm:cxn modelId="{7CD27B4E-70FA-4C48-B528-91129ABD76A5}" srcId="{0A1D4829-FAF3-4DA9-9EC9-01E81747F0BA}" destId="{C4BAF160-F49F-4F8B-9A41-BDED8A1612C9}" srcOrd="2" destOrd="0" parTransId="{3C35AA9A-E6D5-4399-8A01-F605CDC51A63}" sibTransId="{294BA7BD-557D-46A5-9A76-CB4EACE76B1F}"/>
    <dgm:cxn modelId="{BB4F7672-8276-4815-81DC-60C877EC4D10}" srcId="{E35BE610-EAD1-48D3-8D87-F20FD49520F7}" destId="{63CC7351-314E-4A02-8906-D39D4B9C8CD2}" srcOrd="2" destOrd="0" parTransId="{67CABABE-E009-431E-BEF8-4260AA083B5D}" sibTransId="{9EF7DA97-5C7D-49A0-A72F-6ABC6E99F4E8}"/>
    <dgm:cxn modelId="{1D8E1E80-9976-485E-BDF2-1708D4E04DF9}" type="presOf" srcId="{345CC2AC-BB38-475B-A3D9-F7B30E401F5D}" destId="{BE28B83D-680C-484E-95A3-92850A61DF67}" srcOrd="0" destOrd="0" presId="urn:microsoft.com/office/officeart/2005/8/layout/hierarchy3"/>
    <dgm:cxn modelId="{404FFD80-923E-4124-8B5D-61968B9C0F22}" srcId="{B469B76D-58EA-46F4-908D-18986DB3D994}" destId="{F98D8775-EF48-4087-BB67-35942D11F27B}" srcOrd="1" destOrd="0" parTransId="{4B85CBBF-FBE0-4473-AA5C-740839384444}" sibTransId="{1620FDBC-37B2-4E7B-88C3-4E448A3F4422}"/>
    <dgm:cxn modelId="{BA568C86-64D0-446C-9A8F-C973C41EFF45}" type="presOf" srcId="{D4520397-4CD7-44D1-92AE-63C2260368F2}" destId="{F357DA3B-E00A-4C46-BFD6-55931D03A757}" srcOrd="0" destOrd="0" presId="urn:microsoft.com/office/officeart/2005/8/layout/hierarchy3"/>
    <dgm:cxn modelId="{3BF6D78C-EC4B-42F2-B1E0-F0FD64BB03F2}" srcId="{C4BAF160-F49F-4F8B-9A41-BDED8A1612C9}" destId="{0A86FE99-CAA4-46C0-8B04-F3715F1A0F4A}" srcOrd="1" destOrd="0" parTransId="{ACED18A6-F467-42EB-B0F1-215C1556F1EA}" sibTransId="{FAAE792E-A640-4522-A09B-F76C8A281693}"/>
    <dgm:cxn modelId="{CEDE9491-A4D9-488D-8670-3FBBD6CBF928}" srcId="{E35BE610-EAD1-48D3-8D87-F20FD49520F7}" destId="{C2CE3C12-66BF-48A9-8AFD-5467838A4C31}" srcOrd="1" destOrd="0" parTransId="{4A8FB727-6DA3-4430-BF87-1FFFA4C78A38}" sibTransId="{2C8EE0F4-A111-4839-8815-AE4198780A6C}"/>
    <dgm:cxn modelId="{2F4EDE93-94DD-40F3-AF34-7CF43C5AB347}" srcId="{05E620F5-E2F4-4C4D-869A-3ACC440D78E8}" destId="{D999E7EE-1EB0-4E41-983C-6EECDC089455}" srcOrd="1" destOrd="0" parTransId="{ECDF6AAE-1203-4B08-97E3-C6ED21BAB641}" sibTransId="{C12D7E36-7383-42CB-A6A4-06F9F7D58D82}"/>
    <dgm:cxn modelId="{07D78B96-5DF2-4D12-8E30-2D74264570F5}" type="presOf" srcId="{4E3C1D02-3FE8-4B45-945D-6FEC269B7E68}" destId="{1C53297D-41C1-4745-9101-9B1E7AE439B0}" srcOrd="0" destOrd="0" presId="urn:microsoft.com/office/officeart/2005/8/layout/hierarchy3"/>
    <dgm:cxn modelId="{1438DF9F-77CD-473A-8B55-DA4F47C8EA1A}" srcId="{FF056023-AEB4-498F-ACE4-3DA1784A8EE8}" destId="{13A291AE-BC42-4F1E-A60A-A4C0782F653D}" srcOrd="0" destOrd="0" parTransId="{B0D0B6A1-EE36-4B28-AE70-C478019CE5CE}" sibTransId="{B8DFADA3-6253-4F94-B424-43113CB9A090}"/>
    <dgm:cxn modelId="{042DAFA1-92D5-4D81-9D3C-0AE5FEE14842}" type="presOf" srcId="{C4BAF160-F49F-4F8B-9A41-BDED8A1612C9}" destId="{F07163FC-1788-421E-B46E-570D0B6417F9}" srcOrd="0" destOrd="0" presId="urn:microsoft.com/office/officeart/2005/8/layout/hierarchy3"/>
    <dgm:cxn modelId="{75C076A3-733A-4FED-860F-E220357A468E}" type="presOf" srcId="{B53841A8-28E0-415A-B95D-82DED9811053}" destId="{E2AA3627-3563-4465-9205-7FA3E754D896}" srcOrd="0" destOrd="0" presId="urn:microsoft.com/office/officeart/2005/8/layout/hierarchy3"/>
    <dgm:cxn modelId="{A7259AAE-CC2A-4524-8A6B-1D1815C5A38D}" type="presOf" srcId="{63CC7351-314E-4A02-8906-D39D4B9C8CD2}" destId="{DC467252-C432-4E24-B505-D239F5F88134}" srcOrd="0" destOrd="0" presId="urn:microsoft.com/office/officeart/2005/8/layout/hierarchy3"/>
    <dgm:cxn modelId="{AFFA2FAF-85E4-4B81-BAD4-A4E744D36231}" srcId="{0A1D4829-FAF3-4DA9-9EC9-01E81747F0BA}" destId="{FF056023-AEB4-498F-ACE4-3DA1784A8EE8}" srcOrd="1" destOrd="0" parTransId="{C9BDE7CC-79FB-4131-97C7-5A833EF0A527}" sibTransId="{CE65D513-3880-4B4A-B123-937F41D7A8AD}"/>
    <dgm:cxn modelId="{3CD557B3-632B-4108-9ABB-CA9C9796BCC6}" srcId="{05E620F5-E2F4-4C4D-869A-3ACC440D78E8}" destId="{D4520397-4CD7-44D1-92AE-63C2260368F2}" srcOrd="2" destOrd="0" parTransId="{098FFEED-D45A-44ED-8117-89A07CB65174}" sibTransId="{A0AA697B-4B2A-4AC6-8789-6223B06343ED}"/>
    <dgm:cxn modelId="{FD794AB4-D3CC-4FA0-8B21-1F9008658D9B}" type="presOf" srcId="{67CABABE-E009-431E-BEF8-4260AA083B5D}" destId="{6859341F-852C-4469-8CFD-574648E43D4A}" srcOrd="0" destOrd="0" presId="urn:microsoft.com/office/officeart/2005/8/layout/hierarchy3"/>
    <dgm:cxn modelId="{65C302B8-D1E6-479A-B48A-0287D1EF92A3}" srcId="{0A1D4829-FAF3-4DA9-9EC9-01E81747F0BA}" destId="{05E620F5-E2F4-4C4D-869A-3ACC440D78E8}" srcOrd="0" destOrd="0" parTransId="{ED456A7F-8AF6-446D-AA9D-F24793C56DC9}" sibTransId="{E1CDF8BB-91EE-414A-B142-818A69470522}"/>
    <dgm:cxn modelId="{C5BDB9B8-6563-4AEC-ADD1-1E4EEC935926}" type="presOf" srcId="{7AB321A9-81A7-477E-A5D2-439744E8B3E2}" destId="{E243EF60-6591-402C-9E3A-0C63E88FE0B6}" srcOrd="0" destOrd="0" presId="urn:microsoft.com/office/officeart/2005/8/layout/hierarchy3"/>
    <dgm:cxn modelId="{A7804ABF-EF8D-42B9-A598-7EE17C7BEB2C}" type="presOf" srcId="{4A8FB727-6DA3-4430-BF87-1FFFA4C78A38}" destId="{EFF9C0CA-2179-49C6-8434-5EC26FE70D94}" srcOrd="0" destOrd="0" presId="urn:microsoft.com/office/officeart/2005/8/layout/hierarchy3"/>
    <dgm:cxn modelId="{1048A6C0-B5F5-4B23-A223-023729F63A0F}" srcId="{FF056023-AEB4-498F-ACE4-3DA1784A8EE8}" destId="{2211CD21-5507-4CEC-AEFE-A781A2A0D06B}" srcOrd="1" destOrd="0" parTransId="{825A8078-672D-48ED-AD70-A5EF9D7E54CC}" sibTransId="{72286BB5-C46D-434B-896A-A4AA21739037}"/>
    <dgm:cxn modelId="{F6B6A9C0-D52B-43FC-8FD6-013C76B1170F}" srcId="{0A1D4829-FAF3-4DA9-9EC9-01E81747F0BA}" destId="{E35BE610-EAD1-48D3-8D87-F20FD49520F7}" srcOrd="4" destOrd="0" parTransId="{BD2DA704-6592-4CD7-AA09-BA2D8EA750C2}" sibTransId="{FD7A486F-A100-4553-91D6-32666B721314}"/>
    <dgm:cxn modelId="{7AC8BDC5-E338-4C70-9736-AE7F1FCAE59E}" type="presOf" srcId="{C2CE3C12-66BF-48A9-8AFD-5467838A4C31}" destId="{6E8F4E14-7E7C-4B55-92C1-FAD01A200EEF}" srcOrd="0" destOrd="0" presId="urn:microsoft.com/office/officeart/2005/8/layout/hierarchy3"/>
    <dgm:cxn modelId="{F915FAC5-88B6-44E7-9C3E-8DC21638C30A}" type="presOf" srcId="{53F17AA2-73F7-4995-A16F-3229F3A47DE2}" destId="{5036E4B2-7282-4D5F-9B1B-490155F46D75}" srcOrd="0" destOrd="0" presId="urn:microsoft.com/office/officeart/2005/8/layout/hierarchy3"/>
    <dgm:cxn modelId="{BFB369C8-CB06-43CD-A662-413ED3F0576A}" type="presOf" srcId="{098FFEED-D45A-44ED-8117-89A07CB65174}" destId="{A658D354-DB25-47B0-BCEA-3689E0F52159}" srcOrd="0" destOrd="0" presId="urn:microsoft.com/office/officeart/2005/8/layout/hierarchy3"/>
    <dgm:cxn modelId="{EB4FFECD-F11D-463E-9C32-323A6E0B8441}" srcId="{0A1D4829-FAF3-4DA9-9EC9-01E81747F0BA}" destId="{B469B76D-58EA-46F4-908D-18986DB3D994}" srcOrd="3" destOrd="0" parTransId="{7A3A92B1-9E93-4DEE-9C97-428DF2D11110}" sibTransId="{0A0E96E1-94B9-4BD5-91B7-AF92F84F1DB5}"/>
    <dgm:cxn modelId="{3170FCCE-912C-414D-97A5-7C6B4A4DC3D4}" type="presOf" srcId="{B0D0B6A1-EE36-4B28-AE70-C478019CE5CE}" destId="{49D0480B-0951-42CA-8A36-443CCA63F30E}" srcOrd="0" destOrd="0" presId="urn:microsoft.com/office/officeart/2005/8/layout/hierarchy3"/>
    <dgm:cxn modelId="{C5388FD0-4B61-4775-96D3-2F1E6A75F856}" type="presOf" srcId="{B469B76D-58EA-46F4-908D-18986DB3D994}" destId="{6BEDD093-B600-4370-BEE9-D881494605FF}" srcOrd="1" destOrd="0" presId="urn:microsoft.com/office/officeart/2005/8/layout/hierarchy3"/>
    <dgm:cxn modelId="{8061E7D6-6A77-462E-9BDC-E02E0C575831}" srcId="{C4BAF160-F49F-4F8B-9A41-BDED8A1612C9}" destId="{BB8B590E-178C-4EE9-BFD1-080D987D7CC2}" srcOrd="2" destOrd="0" parTransId="{7B42FB8A-E40A-4ECE-82EE-E8F427D4B345}" sibTransId="{3515D82E-173E-42AD-822B-7A8431ED91A6}"/>
    <dgm:cxn modelId="{5D8C0CDE-B820-4469-A1EA-5C99195B6545}" type="presOf" srcId="{C4BAF160-F49F-4F8B-9A41-BDED8A1612C9}" destId="{F8AEF983-69F0-49A7-83FB-0B3C711D6442}" srcOrd="1" destOrd="0" presId="urn:microsoft.com/office/officeart/2005/8/layout/hierarchy3"/>
    <dgm:cxn modelId="{34958DE0-AC6C-4CF8-9D7C-6B749A5FBB81}" type="presOf" srcId="{E35BE610-EAD1-48D3-8D87-F20FD49520F7}" destId="{6EF395AC-BC46-4BEB-A221-E210FACD4C61}" srcOrd="0" destOrd="0" presId="urn:microsoft.com/office/officeart/2005/8/layout/hierarchy3"/>
    <dgm:cxn modelId="{00D90CE2-5502-4B12-ACE1-8882AAEC5DDF}" type="presOf" srcId="{ECDF6AAE-1203-4B08-97E3-C6ED21BAB641}" destId="{B0991630-301D-41B6-8263-E370918EABB8}" srcOrd="0" destOrd="0" presId="urn:microsoft.com/office/officeart/2005/8/layout/hierarchy3"/>
    <dgm:cxn modelId="{4CB697E2-9D5D-49D6-B361-200F910676E8}" type="presOf" srcId="{ACE3ECB1-FFD8-4B1B-8B62-0E12B5C9230F}" destId="{3DBB16F9-A4CE-476A-9C06-EA9320B99C4B}" srcOrd="0" destOrd="0" presId="urn:microsoft.com/office/officeart/2005/8/layout/hierarchy3"/>
    <dgm:cxn modelId="{18E2AFE5-5856-4F8D-9B92-0C092D84B66F}" type="presOf" srcId="{FF056023-AEB4-498F-ACE4-3DA1784A8EE8}" destId="{F6616AFD-552D-4D00-BAC3-FD2C7B37AAF6}" srcOrd="1" destOrd="0" presId="urn:microsoft.com/office/officeart/2005/8/layout/hierarchy3"/>
    <dgm:cxn modelId="{3B934DE7-55DD-46BB-BEB4-C98E78308C22}" type="presOf" srcId="{B469B76D-58EA-46F4-908D-18986DB3D994}" destId="{7245CDD0-A17C-4B30-9A6D-10B2F720B591}" srcOrd="0" destOrd="0" presId="urn:microsoft.com/office/officeart/2005/8/layout/hierarchy3"/>
    <dgm:cxn modelId="{F1EB5BE8-BEC3-400D-942B-897E3D976C3E}" srcId="{C4BAF160-F49F-4F8B-9A41-BDED8A1612C9}" destId="{7AB321A9-81A7-477E-A5D2-439744E8B3E2}" srcOrd="0" destOrd="0" parTransId="{345CC2AC-BB38-475B-A3D9-F7B30E401F5D}" sibTransId="{3215004E-A287-4272-9F54-49FA167DB6DD}"/>
    <dgm:cxn modelId="{776DE4F6-FCB4-4E48-B912-AB3EA6FF03DA}" type="presOf" srcId="{022CFD70-5947-46A2-B866-48A02F8E6D10}" destId="{5595EDFB-4362-416D-8005-A18FCEF47D8F}" srcOrd="0" destOrd="0" presId="urn:microsoft.com/office/officeart/2005/8/layout/hierarchy3"/>
    <dgm:cxn modelId="{D0CD00F7-D2C2-446A-B945-024255862080}" type="presOf" srcId="{7B42FB8A-E40A-4ECE-82EE-E8F427D4B345}" destId="{60D5BBEC-CCAE-4CE8-AA71-B52556197DAB}" srcOrd="0" destOrd="0" presId="urn:microsoft.com/office/officeart/2005/8/layout/hierarchy3"/>
    <dgm:cxn modelId="{78627CFB-EA53-4852-8A4D-D49B0D170D56}" srcId="{B469B76D-58EA-46F4-908D-18986DB3D994}" destId="{6305132B-C5D4-4B74-B7A7-FDE751002152}" srcOrd="2" destOrd="0" parTransId="{53F17AA2-73F7-4995-A16F-3229F3A47DE2}" sibTransId="{C6A89AC3-534E-4984-9140-06FAE84E82D9}"/>
    <dgm:cxn modelId="{9DF267FD-775F-43AC-B62B-2ED3BCC62F73}" type="presOf" srcId="{80DEF842-F254-4536-B08F-F0C6291477AA}" destId="{0DD8BCC4-EDCE-4F7C-B3BC-864C3FA1636F}" srcOrd="0" destOrd="0" presId="urn:microsoft.com/office/officeart/2005/8/layout/hierarchy3"/>
    <dgm:cxn modelId="{7D2F5BFF-62E7-49ED-AF41-541ECD03FB97}" type="presOf" srcId="{60BD7281-C477-4754-A4F5-BBD3AED632AC}" destId="{F5578D83-603B-4A41-8932-ABAA0E41A8E5}" srcOrd="0" destOrd="0" presId="urn:microsoft.com/office/officeart/2005/8/layout/hierarchy3"/>
    <dgm:cxn modelId="{3EB4F786-EB23-4F5C-AFE4-F1815DF259CA}" type="presParOf" srcId="{F3B25C05-CB07-406D-9592-B6A0500BA843}" destId="{AC7BEC85-A64B-4B6C-AB05-2C807DB618C0}" srcOrd="0" destOrd="0" presId="urn:microsoft.com/office/officeart/2005/8/layout/hierarchy3"/>
    <dgm:cxn modelId="{43C4BB80-7007-4E07-9510-945E11FE36E4}" type="presParOf" srcId="{AC7BEC85-A64B-4B6C-AB05-2C807DB618C0}" destId="{5762B621-1EDB-4D3B-9D17-BFEC880C0A84}" srcOrd="0" destOrd="0" presId="urn:microsoft.com/office/officeart/2005/8/layout/hierarchy3"/>
    <dgm:cxn modelId="{C3656A78-5C70-461D-B275-52BB7F06C015}" type="presParOf" srcId="{5762B621-1EDB-4D3B-9D17-BFEC880C0A84}" destId="{E78DD75C-EF31-485A-8110-452A414FAE34}" srcOrd="0" destOrd="0" presId="urn:microsoft.com/office/officeart/2005/8/layout/hierarchy3"/>
    <dgm:cxn modelId="{EB99D4D5-DC60-4FA8-903D-060612BC0370}" type="presParOf" srcId="{5762B621-1EDB-4D3B-9D17-BFEC880C0A84}" destId="{7208E82A-3A10-4C72-8BF3-C7D109FCC7FF}" srcOrd="1" destOrd="0" presId="urn:microsoft.com/office/officeart/2005/8/layout/hierarchy3"/>
    <dgm:cxn modelId="{03FF1999-745A-40EE-9229-0F5B74779E61}" type="presParOf" srcId="{AC7BEC85-A64B-4B6C-AB05-2C807DB618C0}" destId="{52550D93-2190-4D8B-8C59-7E9353A4C09D}" srcOrd="1" destOrd="0" presId="urn:microsoft.com/office/officeart/2005/8/layout/hierarchy3"/>
    <dgm:cxn modelId="{92BB014C-CE1A-48D7-AD92-23F124131307}" type="presParOf" srcId="{52550D93-2190-4D8B-8C59-7E9353A4C09D}" destId="{0DD8BCC4-EDCE-4F7C-B3BC-864C3FA1636F}" srcOrd="0" destOrd="0" presId="urn:microsoft.com/office/officeart/2005/8/layout/hierarchy3"/>
    <dgm:cxn modelId="{7DDA533E-7363-4E9E-B72B-015599CE77E0}" type="presParOf" srcId="{52550D93-2190-4D8B-8C59-7E9353A4C09D}" destId="{3DBB16F9-A4CE-476A-9C06-EA9320B99C4B}" srcOrd="1" destOrd="0" presId="urn:microsoft.com/office/officeart/2005/8/layout/hierarchy3"/>
    <dgm:cxn modelId="{2FFF3176-3918-4A10-B3B1-E4C2ED40452C}" type="presParOf" srcId="{52550D93-2190-4D8B-8C59-7E9353A4C09D}" destId="{B0991630-301D-41B6-8263-E370918EABB8}" srcOrd="2" destOrd="0" presId="urn:microsoft.com/office/officeart/2005/8/layout/hierarchy3"/>
    <dgm:cxn modelId="{153D1FE1-38E3-4FF9-B00B-68B08171DB1D}" type="presParOf" srcId="{52550D93-2190-4D8B-8C59-7E9353A4C09D}" destId="{9293648D-E2AE-44F5-A139-7357B9C27AC5}" srcOrd="3" destOrd="0" presId="urn:microsoft.com/office/officeart/2005/8/layout/hierarchy3"/>
    <dgm:cxn modelId="{B561B903-E02A-4B43-A5B7-9761FD026518}" type="presParOf" srcId="{52550D93-2190-4D8B-8C59-7E9353A4C09D}" destId="{A658D354-DB25-47B0-BCEA-3689E0F52159}" srcOrd="4" destOrd="0" presId="urn:microsoft.com/office/officeart/2005/8/layout/hierarchy3"/>
    <dgm:cxn modelId="{CC89DAEE-F645-4933-B533-3AC96DBD6266}" type="presParOf" srcId="{52550D93-2190-4D8B-8C59-7E9353A4C09D}" destId="{F357DA3B-E00A-4C46-BFD6-55931D03A757}" srcOrd="5" destOrd="0" presId="urn:microsoft.com/office/officeart/2005/8/layout/hierarchy3"/>
    <dgm:cxn modelId="{E04CA691-CB46-406D-B022-0DC99FE2D906}" type="presParOf" srcId="{52550D93-2190-4D8B-8C59-7E9353A4C09D}" destId="{30A773A0-F13B-47E3-8C94-F9D4BD1912F4}" srcOrd="6" destOrd="0" presId="urn:microsoft.com/office/officeart/2005/8/layout/hierarchy3"/>
    <dgm:cxn modelId="{0526AE53-DA4F-49DC-AD6E-2F17B535794C}" type="presParOf" srcId="{52550D93-2190-4D8B-8C59-7E9353A4C09D}" destId="{5595EDFB-4362-416D-8005-A18FCEF47D8F}" srcOrd="7" destOrd="0" presId="urn:microsoft.com/office/officeart/2005/8/layout/hierarchy3"/>
    <dgm:cxn modelId="{0D74BA28-E617-442D-93FE-7B136F9C8BD0}" type="presParOf" srcId="{F3B25C05-CB07-406D-9592-B6A0500BA843}" destId="{DA479EBE-4B3A-4FCF-8888-109B9ED1398D}" srcOrd="1" destOrd="0" presId="urn:microsoft.com/office/officeart/2005/8/layout/hierarchy3"/>
    <dgm:cxn modelId="{3D2B4CD1-02BB-4D36-9E4D-6A245F51A846}" type="presParOf" srcId="{DA479EBE-4B3A-4FCF-8888-109B9ED1398D}" destId="{42C561D6-5FC7-4377-8B2C-2770DF51628B}" srcOrd="0" destOrd="0" presId="urn:microsoft.com/office/officeart/2005/8/layout/hierarchy3"/>
    <dgm:cxn modelId="{B196C8DF-5DFF-4CC6-8F4E-692AC7B9B1CD}" type="presParOf" srcId="{42C561D6-5FC7-4377-8B2C-2770DF51628B}" destId="{99294164-AB7F-4909-B530-39D150853AC1}" srcOrd="0" destOrd="0" presId="urn:microsoft.com/office/officeart/2005/8/layout/hierarchy3"/>
    <dgm:cxn modelId="{3761295C-4327-4BDB-8C1D-CEAF6B11BF03}" type="presParOf" srcId="{42C561D6-5FC7-4377-8B2C-2770DF51628B}" destId="{F6616AFD-552D-4D00-BAC3-FD2C7B37AAF6}" srcOrd="1" destOrd="0" presId="urn:microsoft.com/office/officeart/2005/8/layout/hierarchy3"/>
    <dgm:cxn modelId="{041273BB-341A-4C13-A9D4-BB4FC7D180AE}" type="presParOf" srcId="{DA479EBE-4B3A-4FCF-8888-109B9ED1398D}" destId="{10B2E21D-8738-4496-B584-27D06DFEEE2A}" srcOrd="1" destOrd="0" presId="urn:microsoft.com/office/officeart/2005/8/layout/hierarchy3"/>
    <dgm:cxn modelId="{9122B500-DFCF-4334-A175-39C593CF0575}" type="presParOf" srcId="{10B2E21D-8738-4496-B584-27D06DFEEE2A}" destId="{49D0480B-0951-42CA-8A36-443CCA63F30E}" srcOrd="0" destOrd="0" presId="urn:microsoft.com/office/officeart/2005/8/layout/hierarchy3"/>
    <dgm:cxn modelId="{C95D035A-2A1F-462D-9BC4-251F553A582E}" type="presParOf" srcId="{10B2E21D-8738-4496-B584-27D06DFEEE2A}" destId="{71E5683C-62A2-4FE2-90E5-FEB1DE1D18C7}" srcOrd="1" destOrd="0" presId="urn:microsoft.com/office/officeart/2005/8/layout/hierarchy3"/>
    <dgm:cxn modelId="{50A543CD-EF63-4938-BE96-466475ADED4D}" type="presParOf" srcId="{10B2E21D-8738-4496-B584-27D06DFEEE2A}" destId="{145651E5-6D81-4749-B17C-BDFA5CF1EA8D}" srcOrd="2" destOrd="0" presId="urn:microsoft.com/office/officeart/2005/8/layout/hierarchy3"/>
    <dgm:cxn modelId="{DBF235EC-489B-4BE4-ADAE-CD37B4F9C2A6}" type="presParOf" srcId="{10B2E21D-8738-4496-B584-27D06DFEEE2A}" destId="{864D6B33-81B9-4C9F-BA8D-FBAE15308B29}" srcOrd="3" destOrd="0" presId="urn:microsoft.com/office/officeart/2005/8/layout/hierarchy3"/>
    <dgm:cxn modelId="{DB1AFF7B-AAF7-4F55-BC64-604A22A880AA}" type="presParOf" srcId="{10B2E21D-8738-4496-B584-27D06DFEEE2A}" destId="{F5578D83-603B-4A41-8932-ABAA0E41A8E5}" srcOrd="4" destOrd="0" presId="urn:microsoft.com/office/officeart/2005/8/layout/hierarchy3"/>
    <dgm:cxn modelId="{CDCC83E3-9A21-402E-8178-C1985B315E0E}" type="presParOf" srcId="{10B2E21D-8738-4496-B584-27D06DFEEE2A}" destId="{E2AA3627-3563-4465-9205-7FA3E754D896}" srcOrd="5" destOrd="0" presId="urn:microsoft.com/office/officeart/2005/8/layout/hierarchy3"/>
    <dgm:cxn modelId="{091BD18A-6490-43A3-AD8F-83C2C25C2924}" type="presParOf" srcId="{F3B25C05-CB07-406D-9592-B6A0500BA843}" destId="{EA3AF1C1-66EE-4B84-BCCC-A3B5F3540B32}" srcOrd="2" destOrd="0" presId="urn:microsoft.com/office/officeart/2005/8/layout/hierarchy3"/>
    <dgm:cxn modelId="{5D4D702A-3784-42AE-94A7-C2BFF155CDB1}" type="presParOf" srcId="{EA3AF1C1-66EE-4B84-BCCC-A3B5F3540B32}" destId="{B6997375-A494-421E-BBF6-3F559B87E067}" srcOrd="0" destOrd="0" presId="urn:microsoft.com/office/officeart/2005/8/layout/hierarchy3"/>
    <dgm:cxn modelId="{0E7B8CD4-8196-49E1-84A5-463E0AFA9A68}" type="presParOf" srcId="{B6997375-A494-421E-BBF6-3F559B87E067}" destId="{F07163FC-1788-421E-B46E-570D0B6417F9}" srcOrd="0" destOrd="0" presId="urn:microsoft.com/office/officeart/2005/8/layout/hierarchy3"/>
    <dgm:cxn modelId="{80F318D8-F248-40F7-A79F-36C2BF64FEE5}" type="presParOf" srcId="{B6997375-A494-421E-BBF6-3F559B87E067}" destId="{F8AEF983-69F0-49A7-83FB-0B3C711D6442}" srcOrd="1" destOrd="0" presId="urn:microsoft.com/office/officeart/2005/8/layout/hierarchy3"/>
    <dgm:cxn modelId="{F4BC722E-2842-4C3E-9ADD-D7E7CB4282CD}" type="presParOf" srcId="{EA3AF1C1-66EE-4B84-BCCC-A3B5F3540B32}" destId="{267FFD38-B920-4F70-BA3E-F7800BD27C80}" srcOrd="1" destOrd="0" presId="urn:microsoft.com/office/officeart/2005/8/layout/hierarchy3"/>
    <dgm:cxn modelId="{0BD3F857-CB33-457F-A7E9-30B25982B4D5}" type="presParOf" srcId="{267FFD38-B920-4F70-BA3E-F7800BD27C80}" destId="{BE28B83D-680C-484E-95A3-92850A61DF67}" srcOrd="0" destOrd="0" presId="urn:microsoft.com/office/officeart/2005/8/layout/hierarchy3"/>
    <dgm:cxn modelId="{072777B8-0B0A-46E3-B903-47878FCA08EA}" type="presParOf" srcId="{267FFD38-B920-4F70-BA3E-F7800BD27C80}" destId="{E243EF60-6591-402C-9E3A-0C63E88FE0B6}" srcOrd="1" destOrd="0" presId="urn:microsoft.com/office/officeart/2005/8/layout/hierarchy3"/>
    <dgm:cxn modelId="{8E806B23-7A9D-4906-8CE4-366EB918BD90}" type="presParOf" srcId="{267FFD38-B920-4F70-BA3E-F7800BD27C80}" destId="{17F32800-96AA-4CAF-A07D-46B452661FEE}" srcOrd="2" destOrd="0" presId="urn:microsoft.com/office/officeart/2005/8/layout/hierarchy3"/>
    <dgm:cxn modelId="{B0B9ECC7-DD5D-456E-972B-E32C0280B64D}" type="presParOf" srcId="{267FFD38-B920-4F70-BA3E-F7800BD27C80}" destId="{AC481B73-B111-4FD8-A68E-30A9C36D879E}" srcOrd="3" destOrd="0" presId="urn:microsoft.com/office/officeart/2005/8/layout/hierarchy3"/>
    <dgm:cxn modelId="{8509B554-6793-49EE-ADFF-42E67AE6EFB2}" type="presParOf" srcId="{267FFD38-B920-4F70-BA3E-F7800BD27C80}" destId="{60D5BBEC-CCAE-4CE8-AA71-B52556197DAB}" srcOrd="4" destOrd="0" presId="urn:microsoft.com/office/officeart/2005/8/layout/hierarchy3"/>
    <dgm:cxn modelId="{21EE6DC3-FF00-43CB-A685-708637549383}" type="presParOf" srcId="{267FFD38-B920-4F70-BA3E-F7800BD27C80}" destId="{C85D7AF8-79F0-4CF1-848E-2B9443D7A4DA}" srcOrd="5" destOrd="0" presId="urn:microsoft.com/office/officeart/2005/8/layout/hierarchy3"/>
    <dgm:cxn modelId="{7FBE37AC-2F7D-4968-A78C-2F532482DC6A}" type="presParOf" srcId="{F3B25C05-CB07-406D-9592-B6A0500BA843}" destId="{672FE39B-7358-4EEE-BC0F-11F8B8766DE7}" srcOrd="3" destOrd="0" presId="urn:microsoft.com/office/officeart/2005/8/layout/hierarchy3"/>
    <dgm:cxn modelId="{A708818E-617C-4FA4-984B-9183A5BFD809}" type="presParOf" srcId="{672FE39B-7358-4EEE-BC0F-11F8B8766DE7}" destId="{06B31BB4-1515-43BA-ABE9-87FDB6F66F5C}" srcOrd="0" destOrd="0" presId="urn:microsoft.com/office/officeart/2005/8/layout/hierarchy3"/>
    <dgm:cxn modelId="{CC9CFA03-8B32-4D9B-8440-9F7461DC7166}" type="presParOf" srcId="{06B31BB4-1515-43BA-ABE9-87FDB6F66F5C}" destId="{7245CDD0-A17C-4B30-9A6D-10B2F720B591}" srcOrd="0" destOrd="0" presId="urn:microsoft.com/office/officeart/2005/8/layout/hierarchy3"/>
    <dgm:cxn modelId="{A99B75F9-4A7C-4E95-964B-8733589F1C95}" type="presParOf" srcId="{06B31BB4-1515-43BA-ABE9-87FDB6F66F5C}" destId="{6BEDD093-B600-4370-BEE9-D881494605FF}" srcOrd="1" destOrd="0" presId="urn:microsoft.com/office/officeart/2005/8/layout/hierarchy3"/>
    <dgm:cxn modelId="{050729E9-F900-45AC-8292-2C606C503BA1}" type="presParOf" srcId="{672FE39B-7358-4EEE-BC0F-11F8B8766DE7}" destId="{99A9D945-ED24-46D5-9F82-2F1EC20F6D21}" srcOrd="1" destOrd="0" presId="urn:microsoft.com/office/officeart/2005/8/layout/hierarchy3"/>
    <dgm:cxn modelId="{3B3CD82E-D7F8-49A1-B488-617C62DE2D91}" type="presParOf" srcId="{99A9D945-ED24-46D5-9F82-2F1EC20F6D21}" destId="{C25C6A83-0FA8-431B-9FB4-D529D972E8B7}" srcOrd="0" destOrd="0" presId="urn:microsoft.com/office/officeart/2005/8/layout/hierarchy3"/>
    <dgm:cxn modelId="{2983E472-54AC-458A-8E8B-D076539B88C4}" type="presParOf" srcId="{99A9D945-ED24-46D5-9F82-2F1EC20F6D21}" destId="{137316F9-028D-4960-B6A9-CC37EB8E1DFF}" srcOrd="1" destOrd="0" presId="urn:microsoft.com/office/officeart/2005/8/layout/hierarchy3"/>
    <dgm:cxn modelId="{7CA34DCD-BE74-4292-AC64-20F55FA469BC}" type="presParOf" srcId="{99A9D945-ED24-46D5-9F82-2F1EC20F6D21}" destId="{3354A612-B025-445B-BED1-37C20CE05AA5}" srcOrd="2" destOrd="0" presId="urn:microsoft.com/office/officeart/2005/8/layout/hierarchy3"/>
    <dgm:cxn modelId="{A1A40F83-9269-4570-8B90-6D510E19E45D}" type="presParOf" srcId="{99A9D945-ED24-46D5-9F82-2F1EC20F6D21}" destId="{BBEF63AE-47F3-4209-B0AA-B7D67488BE40}" srcOrd="3" destOrd="0" presId="urn:microsoft.com/office/officeart/2005/8/layout/hierarchy3"/>
    <dgm:cxn modelId="{33EFFFFA-A08F-4D53-BFED-DBFABDABE58B}" type="presParOf" srcId="{99A9D945-ED24-46D5-9F82-2F1EC20F6D21}" destId="{5036E4B2-7282-4D5F-9B1B-490155F46D75}" srcOrd="4" destOrd="0" presId="urn:microsoft.com/office/officeart/2005/8/layout/hierarchy3"/>
    <dgm:cxn modelId="{931E4E8D-60C2-48F5-B974-E574F4741903}" type="presParOf" srcId="{99A9D945-ED24-46D5-9F82-2F1EC20F6D21}" destId="{FC2C245B-02B3-4123-ADE2-E435F2C4A7C3}" srcOrd="5" destOrd="0" presId="urn:microsoft.com/office/officeart/2005/8/layout/hierarchy3"/>
    <dgm:cxn modelId="{63266AAE-DC50-4152-A66A-05C52B479EB1}" type="presParOf" srcId="{F3B25C05-CB07-406D-9592-B6A0500BA843}" destId="{27650792-17BB-47E2-848D-FAC708D2C744}" srcOrd="4" destOrd="0" presId="urn:microsoft.com/office/officeart/2005/8/layout/hierarchy3"/>
    <dgm:cxn modelId="{F098F7D2-6A32-41F5-A84D-9AE84A6B975B}" type="presParOf" srcId="{27650792-17BB-47E2-848D-FAC708D2C744}" destId="{40DE734D-830E-4485-8232-6DB943C9368F}" srcOrd="0" destOrd="0" presId="urn:microsoft.com/office/officeart/2005/8/layout/hierarchy3"/>
    <dgm:cxn modelId="{C1CF70BF-5290-4333-ABC9-5EA5486015FC}" type="presParOf" srcId="{40DE734D-830E-4485-8232-6DB943C9368F}" destId="{6EF395AC-BC46-4BEB-A221-E210FACD4C61}" srcOrd="0" destOrd="0" presId="urn:microsoft.com/office/officeart/2005/8/layout/hierarchy3"/>
    <dgm:cxn modelId="{8DF7BCE4-D8E1-499D-9FD0-0BE4BE56C924}" type="presParOf" srcId="{40DE734D-830E-4485-8232-6DB943C9368F}" destId="{2584F385-4EC7-404C-970C-24EE7881DEBE}" srcOrd="1" destOrd="0" presId="urn:microsoft.com/office/officeart/2005/8/layout/hierarchy3"/>
    <dgm:cxn modelId="{0FA0AD0F-D3BE-47FB-881C-5A9DC26422B6}" type="presParOf" srcId="{27650792-17BB-47E2-848D-FAC708D2C744}" destId="{C749B5E4-6A9F-4956-B8E0-24CCD2F61746}" srcOrd="1" destOrd="0" presId="urn:microsoft.com/office/officeart/2005/8/layout/hierarchy3"/>
    <dgm:cxn modelId="{E01FB33C-D09A-4557-8684-0FAEC630CE8B}" type="presParOf" srcId="{C749B5E4-6A9F-4956-B8E0-24CCD2F61746}" destId="{1C53297D-41C1-4745-9101-9B1E7AE439B0}" srcOrd="0" destOrd="0" presId="urn:microsoft.com/office/officeart/2005/8/layout/hierarchy3"/>
    <dgm:cxn modelId="{35D8129C-6DBE-44FC-AA22-35C8DD613287}" type="presParOf" srcId="{C749B5E4-6A9F-4956-B8E0-24CCD2F61746}" destId="{C3D0D945-5E81-4E76-803C-989F61D9864A}" srcOrd="1" destOrd="0" presId="urn:microsoft.com/office/officeart/2005/8/layout/hierarchy3"/>
    <dgm:cxn modelId="{8B11F34B-9E58-47C7-91A0-AF825CA847B8}" type="presParOf" srcId="{C749B5E4-6A9F-4956-B8E0-24CCD2F61746}" destId="{EFF9C0CA-2179-49C6-8434-5EC26FE70D94}" srcOrd="2" destOrd="0" presId="urn:microsoft.com/office/officeart/2005/8/layout/hierarchy3"/>
    <dgm:cxn modelId="{48A8266F-2B2D-4755-8684-29A22E16B8C9}" type="presParOf" srcId="{C749B5E4-6A9F-4956-B8E0-24CCD2F61746}" destId="{6E8F4E14-7E7C-4B55-92C1-FAD01A200EEF}" srcOrd="3" destOrd="0" presId="urn:microsoft.com/office/officeart/2005/8/layout/hierarchy3"/>
    <dgm:cxn modelId="{4B41527C-7A0B-419D-BB62-0500BFF76800}" type="presParOf" srcId="{C749B5E4-6A9F-4956-B8E0-24CCD2F61746}" destId="{6859341F-852C-4469-8CFD-574648E43D4A}" srcOrd="4" destOrd="0" presId="urn:microsoft.com/office/officeart/2005/8/layout/hierarchy3"/>
    <dgm:cxn modelId="{226F68F5-D9A6-477E-B707-7A80F3BD3F29}" type="presParOf" srcId="{C749B5E4-6A9F-4956-B8E0-24CCD2F61746}" destId="{DC467252-C432-4E24-B505-D239F5F88134}" srcOrd="5"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255F9D-7170-4106-B6C7-8D6ED5269A0E}">
      <dsp:nvSpPr>
        <dsp:cNvPr id="0" name=""/>
        <dsp:cNvSpPr/>
      </dsp:nvSpPr>
      <dsp:spPr>
        <a:xfrm>
          <a:off x="2774396" y="2278431"/>
          <a:ext cx="91440" cy="278553"/>
        </a:xfrm>
        <a:custGeom>
          <a:avLst/>
          <a:gdLst/>
          <a:ahLst/>
          <a:cxnLst/>
          <a:rect l="0" t="0" r="0" b="0"/>
          <a:pathLst>
            <a:path>
              <a:moveTo>
                <a:pt x="45720" y="0"/>
              </a:moveTo>
              <a:lnTo>
                <a:pt x="45720" y="27855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0C065F3-1214-484F-9C71-FABFD6B71C0E}">
      <dsp:nvSpPr>
        <dsp:cNvPr id="0" name=""/>
        <dsp:cNvSpPr/>
      </dsp:nvSpPr>
      <dsp:spPr>
        <a:xfrm>
          <a:off x="1942155" y="1391690"/>
          <a:ext cx="877960" cy="278553"/>
        </a:xfrm>
        <a:custGeom>
          <a:avLst/>
          <a:gdLst/>
          <a:ahLst/>
          <a:cxnLst/>
          <a:rect l="0" t="0" r="0" b="0"/>
          <a:pathLst>
            <a:path>
              <a:moveTo>
                <a:pt x="0" y="0"/>
              </a:moveTo>
              <a:lnTo>
                <a:pt x="0" y="189825"/>
              </a:lnTo>
              <a:lnTo>
                <a:pt x="877960" y="189825"/>
              </a:lnTo>
              <a:lnTo>
                <a:pt x="877960" y="27855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EB7EA74-0F00-4422-AE2D-67D765D1CDF2}">
      <dsp:nvSpPr>
        <dsp:cNvPr id="0" name=""/>
        <dsp:cNvSpPr/>
      </dsp:nvSpPr>
      <dsp:spPr>
        <a:xfrm>
          <a:off x="1064195" y="2278431"/>
          <a:ext cx="585307" cy="278553"/>
        </a:xfrm>
        <a:custGeom>
          <a:avLst/>
          <a:gdLst/>
          <a:ahLst/>
          <a:cxnLst/>
          <a:rect l="0" t="0" r="0" b="0"/>
          <a:pathLst>
            <a:path>
              <a:moveTo>
                <a:pt x="0" y="0"/>
              </a:moveTo>
              <a:lnTo>
                <a:pt x="0" y="189825"/>
              </a:lnTo>
              <a:lnTo>
                <a:pt x="585307" y="189825"/>
              </a:lnTo>
              <a:lnTo>
                <a:pt x="585307" y="27855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48DD542-1DFC-4831-8CE7-80A9ED9A7E73}">
      <dsp:nvSpPr>
        <dsp:cNvPr id="0" name=""/>
        <dsp:cNvSpPr/>
      </dsp:nvSpPr>
      <dsp:spPr>
        <a:xfrm>
          <a:off x="478887" y="2278431"/>
          <a:ext cx="585307" cy="278553"/>
        </a:xfrm>
        <a:custGeom>
          <a:avLst/>
          <a:gdLst/>
          <a:ahLst/>
          <a:cxnLst/>
          <a:rect l="0" t="0" r="0" b="0"/>
          <a:pathLst>
            <a:path>
              <a:moveTo>
                <a:pt x="585307" y="0"/>
              </a:moveTo>
              <a:lnTo>
                <a:pt x="585307" y="189825"/>
              </a:lnTo>
              <a:lnTo>
                <a:pt x="0" y="189825"/>
              </a:lnTo>
              <a:lnTo>
                <a:pt x="0" y="27855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7B47225-07BB-4DE0-98EC-20A04EBF70DC}">
      <dsp:nvSpPr>
        <dsp:cNvPr id="0" name=""/>
        <dsp:cNvSpPr/>
      </dsp:nvSpPr>
      <dsp:spPr>
        <a:xfrm>
          <a:off x="1064195" y="1391690"/>
          <a:ext cx="877960" cy="278553"/>
        </a:xfrm>
        <a:custGeom>
          <a:avLst/>
          <a:gdLst/>
          <a:ahLst/>
          <a:cxnLst/>
          <a:rect l="0" t="0" r="0" b="0"/>
          <a:pathLst>
            <a:path>
              <a:moveTo>
                <a:pt x="877960" y="0"/>
              </a:moveTo>
              <a:lnTo>
                <a:pt x="877960" y="189825"/>
              </a:lnTo>
              <a:lnTo>
                <a:pt x="0" y="189825"/>
              </a:lnTo>
              <a:lnTo>
                <a:pt x="0" y="27855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766DC06-619F-42C6-A424-7CE86EBA6BB7}">
      <dsp:nvSpPr>
        <dsp:cNvPr id="0" name=""/>
        <dsp:cNvSpPr/>
      </dsp:nvSpPr>
      <dsp:spPr>
        <a:xfrm>
          <a:off x="1463268" y="783503"/>
          <a:ext cx="957775" cy="60818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DFE3AF8-23E5-47D8-A01B-575870C6C604}">
      <dsp:nvSpPr>
        <dsp:cNvPr id="0" name=""/>
        <dsp:cNvSpPr/>
      </dsp:nvSpPr>
      <dsp:spPr>
        <a:xfrm>
          <a:off x="1569687" y="884602"/>
          <a:ext cx="957775" cy="60818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HK" sz="1500" kern="1200" dirty="0"/>
            <a:t>Culture heritage </a:t>
          </a:r>
        </a:p>
      </dsp:txBody>
      <dsp:txXfrm>
        <a:off x="1587500" y="902415"/>
        <a:ext cx="922149" cy="572561"/>
      </dsp:txXfrm>
    </dsp:sp>
    <dsp:sp modelId="{C18AC92A-F5AE-4394-ACFB-CF4C1567170C}">
      <dsp:nvSpPr>
        <dsp:cNvPr id="0" name=""/>
        <dsp:cNvSpPr/>
      </dsp:nvSpPr>
      <dsp:spPr>
        <a:xfrm>
          <a:off x="585307" y="1670244"/>
          <a:ext cx="957775" cy="60818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10FD3A3-AFF8-4082-8AD7-0924F2EEB94E}">
      <dsp:nvSpPr>
        <dsp:cNvPr id="0" name=""/>
        <dsp:cNvSpPr/>
      </dsp:nvSpPr>
      <dsp:spPr>
        <a:xfrm>
          <a:off x="691726" y="1771342"/>
          <a:ext cx="957775" cy="60818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HK" sz="1500" kern="1200" dirty="0"/>
            <a:t>Heritage </a:t>
          </a:r>
        </a:p>
      </dsp:txBody>
      <dsp:txXfrm>
        <a:off x="709539" y="1789155"/>
        <a:ext cx="922149" cy="572561"/>
      </dsp:txXfrm>
    </dsp:sp>
    <dsp:sp modelId="{5FAAC451-4941-48C1-85EC-DC3A9BFC1FB6}">
      <dsp:nvSpPr>
        <dsp:cNvPr id="0" name=""/>
        <dsp:cNvSpPr/>
      </dsp:nvSpPr>
      <dsp:spPr>
        <a:xfrm>
          <a:off x="0" y="2556984"/>
          <a:ext cx="957775" cy="60818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C734287-3964-48B7-B66B-0D2483443D8F}">
      <dsp:nvSpPr>
        <dsp:cNvPr id="0" name=""/>
        <dsp:cNvSpPr/>
      </dsp:nvSpPr>
      <dsp:spPr>
        <a:xfrm>
          <a:off x="106419" y="2658083"/>
          <a:ext cx="957775" cy="60818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HK" sz="1500" kern="1200" dirty="0"/>
            <a:t>Historic site	</a:t>
          </a:r>
        </a:p>
      </dsp:txBody>
      <dsp:txXfrm>
        <a:off x="124232" y="2675896"/>
        <a:ext cx="922149" cy="572561"/>
      </dsp:txXfrm>
    </dsp:sp>
    <dsp:sp modelId="{FA8A121E-8273-465C-A853-7FFEB91FC845}">
      <dsp:nvSpPr>
        <dsp:cNvPr id="0" name=""/>
        <dsp:cNvSpPr/>
      </dsp:nvSpPr>
      <dsp:spPr>
        <a:xfrm>
          <a:off x="1170614" y="2556984"/>
          <a:ext cx="957775" cy="60818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28518DC-B759-4A94-968C-81F62B3D845A}">
      <dsp:nvSpPr>
        <dsp:cNvPr id="0" name=""/>
        <dsp:cNvSpPr/>
      </dsp:nvSpPr>
      <dsp:spPr>
        <a:xfrm>
          <a:off x="1277034" y="2658083"/>
          <a:ext cx="957775" cy="60818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HK" sz="1500" kern="1200" dirty="0"/>
            <a:t>Historic site</a:t>
          </a:r>
        </a:p>
      </dsp:txBody>
      <dsp:txXfrm>
        <a:off x="1294847" y="2675896"/>
        <a:ext cx="922149" cy="572561"/>
      </dsp:txXfrm>
    </dsp:sp>
    <dsp:sp modelId="{B6C94166-5FE8-487F-825C-448E3995186F}">
      <dsp:nvSpPr>
        <dsp:cNvPr id="0" name=""/>
        <dsp:cNvSpPr/>
      </dsp:nvSpPr>
      <dsp:spPr>
        <a:xfrm>
          <a:off x="2341229" y="1670244"/>
          <a:ext cx="957775" cy="60818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DFBB5AD-F541-466B-8FEF-22EA22484578}">
      <dsp:nvSpPr>
        <dsp:cNvPr id="0" name=""/>
        <dsp:cNvSpPr/>
      </dsp:nvSpPr>
      <dsp:spPr>
        <a:xfrm>
          <a:off x="2447648" y="1771342"/>
          <a:ext cx="957775" cy="60818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HK" sz="1500" kern="1200" dirty="0"/>
            <a:t>Culture </a:t>
          </a:r>
        </a:p>
      </dsp:txBody>
      <dsp:txXfrm>
        <a:off x="2465461" y="1789155"/>
        <a:ext cx="922149" cy="572561"/>
      </dsp:txXfrm>
    </dsp:sp>
    <dsp:sp modelId="{04BADF36-1F17-47B9-B91C-86C1E1308025}">
      <dsp:nvSpPr>
        <dsp:cNvPr id="0" name=""/>
        <dsp:cNvSpPr/>
      </dsp:nvSpPr>
      <dsp:spPr>
        <a:xfrm>
          <a:off x="2341229" y="2556984"/>
          <a:ext cx="957775" cy="60818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1CAB27F-93F0-4725-B409-4F2DC9DF7426}">
      <dsp:nvSpPr>
        <dsp:cNvPr id="0" name=""/>
        <dsp:cNvSpPr/>
      </dsp:nvSpPr>
      <dsp:spPr>
        <a:xfrm>
          <a:off x="2447648" y="2658083"/>
          <a:ext cx="957775" cy="60818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HK" sz="1500" kern="1200" dirty="0"/>
            <a:t>Intangible heritage</a:t>
          </a:r>
        </a:p>
      </dsp:txBody>
      <dsp:txXfrm>
        <a:off x="2465461" y="2675896"/>
        <a:ext cx="922149" cy="57256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8DD75C-EF31-485A-8110-452A414FAE34}">
      <dsp:nvSpPr>
        <dsp:cNvPr id="0" name=""/>
        <dsp:cNvSpPr/>
      </dsp:nvSpPr>
      <dsp:spPr>
        <a:xfrm>
          <a:off x="913953" y="3745"/>
          <a:ext cx="1447948" cy="723974"/>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41910" tIns="27940" rIns="41910" bIns="27940" numCol="1" spcCol="1270" anchor="ctr" anchorCtr="0">
          <a:noAutofit/>
        </a:bodyPr>
        <a:lstStyle/>
        <a:p>
          <a:pPr marL="0" lvl="0" indent="0" algn="ctr" defTabSz="977900">
            <a:lnSpc>
              <a:spcPct val="90000"/>
            </a:lnSpc>
            <a:spcBef>
              <a:spcPct val="0"/>
            </a:spcBef>
            <a:spcAft>
              <a:spcPct val="35000"/>
            </a:spcAft>
            <a:buNone/>
          </a:pPr>
          <a:r>
            <a:rPr lang="en-HK" sz="2200" kern="1200" dirty="0"/>
            <a:t>Pleasure</a:t>
          </a:r>
        </a:p>
      </dsp:txBody>
      <dsp:txXfrm>
        <a:off x="935157" y="24949"/>
        <a:ext cx="1405540" cy="681566"/>
      </dsp:txXfrm>
    </dsp:sp>
    <dsp:sp modelId="{0DD8BCC4-EDCE-4F7C-B3BC-864C3FA1636F}">
      <dsp:nvSpPr>
        <dsp:cNvPr id="0" name=""/>
        <dsp:cNvSpPr/>
      </dsp:nvSpPr>
      <dsp:spPr>
        <a:xfrm>
          <a:off x="1058748" y="727720"/>
          <a:ext cx="144794" cy="542980"/>
        </a:xfrm>
        <a:custGeom>
          <a:avLst/>
          <a:gdLst/>
          <a:ahLst/>
          <a:cxnLst/>
          <a:rect l="0" t="0" r="0" b="0"/>
          <a:pathLst>
            <a:path>
              <a:moveTo>
                <a:pt x="0" y="0"/>
              </a:moveTo>
              <a:lnTo>
                <a:pt x="0" y="542980"/>
              </a:lnTo>
              <a:lnTo>
                <a:pt x="144794" y="54298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DBB16F9-A4CE-476A-9C06-EA9320B99C4B}">
      <dsp:nvSpPr>
        <dsp:cNvPr id="0" name=""/>
        <dsp:cNvSpPr/>
      </dsp:nvSpPr>
      <dsp:spPr>
        <a:xfrm>
          <a:off x="1203543" y="908713"/>
          <a:ext cx="1158359" cy="72397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marL="0" lvl="0" indent="0" algn="ctr" defTabSz="666750">
            <a:lnSpc>
              <a:spcPct val="90000"/>
            </a:lnSpc>
            <a:spcBef>
              <a:spcPct val="0"/>
            </a:spcBef>
            <a:spcAft>
              <a:spcPct val="35000"/>
            </a:spcAft>
            <a:buNone/>
          </a:pPr>
          <a:r>
            <a:rPr lang="en-HK" sz="1500" kern="1200" dirty="0"/>
            <a:t>Food and drink</a:t>
          </a:r>
        </a:p>
      </dsp:txBody>
      <dsp:txXfrm>
        <a:off x="1224747" y="929917"/>
        <a:ext cx="1115951" cy="681566"/>
      </dsp:txXfrm>
    </dsp:sp>
    <dsp:sp modelId="{B0991630-301D-41B6-8263-E370918EABB8}">
      <dsp:nvSpPr>
        <dsp:cNvPr id="0" name=""/>
        <dsp:cNvSpPr/>
      </dsp:nvSpPr>
      <dsp:spPr>
        <a:xfrm>
          <a:off x="1058748" y="727720"/>
          <a:ext cx="144794" cy="1447948"/>
        </a:xfrm>
        <a:custGeom>
          <a:avLst/>
          <a:gdLst/>
          <a:ahLst/>
          <a:cxnLst/>
          <a:rect l="0" t="0" r="0" b="0"/>
          <a:pathLst>
            <a:path>
              <a:moveTo>
                <a:pt x="0" y="0"/>
              </a:moveTo>
              <a:lnTo>
                <a:pt x="0" y="1447948"/>
              </a:lnTo>
              <a:lnTo>
                <a:pt x="144794" y="144794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293648D-E2AE-44F5-A139-7357B9C27AC5}">
      <dsp:nvSpPr>
        <dsp:cNvPr id="0" name=""/>
        <dsp:cNvSpPr/>
      </dsp:nvSpPr>
      <dsp:spPr>
        <a:xfrm>
          <a:off x="1203543" y="1813681"/>
          <a:ext cx="1158359" cy="72397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marL="0" lvl="0" indent="0" algn="ctr" defTabSz="666750">
            <a:lnSpc>
              <a:spcPct val="90000"/>
            </a:lnSpc>
            <a:spcBef>
              <a:spcPct val="0"/>
            </a:spcBef>
            <a:spcAft>
              <a:spcPct val="35000"/>
            </a:spcAft>
            <a:buNone/>
          </a:pPr>
          <a:r>
            <a:rPr lang="en-HK" sz="1500" kern="1200" dirty="0"/>
            <a:t>Leisure </a:t>
          </a:r>
        </a:p>
      </dsp:txBody>
      <dsp:txXfrm>
        <a:off x="1224747" y="1834885"/>
        <a:ext cx="1115951" cy="681566"/>
      </dsp:txXfrm>
    </dsp:sp>
    <dsp:sp modelId="{A658D354-DB25-47B0-BCEA-3689E0F52159}">
      <dsp:nvSpPr>
        <dsp:cNvPr id="0" name=""/>
        <dsp:cNvSpPr/>
      </dsp:nvSpPr>
      <dsp:spPr>
        <a:xfrm>
          <a:off x="1058748" y="727720"/>
          <a:ext cx="144794" cy="2352916"/>
        </a:xfrm>
        <a:custGeom>
          <a:avLst/>
          <a:gdLst/>
          <a:ahLst/>
          <a:cxnLst/>
          <a:rect l="0" t="0" r="0" b="0"/>
          <a:pathLst>
            <a:path>
              <a:moveTo>
                <a:pt x="0" y="0"/>
              </a:moveTo>
              <a:lnTo>
                <a:pt x="0" y="2352916"/>
              </a:lnTo>
              <a:lnTo>
                <a:pt x="144794" y="235291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357DA3B-E00A-4C46-BFD6-55931D03A757}">
      <dsp:nvSpPr>
        <dsp:cNvPr id="0" name=""/>
        <dsp:cNvSpPr/>
      </dsp:nvSpPr>
      <dsp:spPr>
        <a:xfrm>
          <a:off x="1203543" y="2718649"/>
          <a:ext cx="1158359" cy="72397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marL="0" lvl="0" indent="0" algn="ctr" defTabSz="666750">
            <a:lnSpc>
              <a:spcPct val="90000"/>
            </a:lnSpc>
            <a:spcBef>
              <a:spcPct val="0"/>
            </a:spcBef>
            <a:spcAft>
              <a:spcPct val="35000"/>
            </a:spcAft>
            <a:buNone/>
          </a:pPr>
          <a:r>
            <a:rPr lang="en-HK" sz="1500" kern="1200" dirty="0"/>
            <a:t>Indulgence</a:t>
          </a:r>
        </a:p>
      </dsp:txBody>
      <dsp:txXfrm>
        <a:off x="1224747" y="2739853"/>
        <a:ext cx="1115951" cy="681566"/>
      </dsp:txXfrm>
    </dsp:sp>
    <dsp:sp modelId="{30A773A0-F13B-47E3-8C94-F9D4BD1912F4}">
      <dsp:nvSpPr>
        <dsp:cNvPr id="0" name=""/>
        <dsp:cNvSpPr/>
      </dsp:nvSpPr>
      <dsp:spPr>
        <a:xfrm>
          <a:off x="1058748" y="727720"/>
          <a:ext cx="144794" cy="3257884"/>
        </a:xfrm>
        <a:custGeom>
          <a:avLst/>
          <a:gdLst/>
          <a:ahLst/>
          <a:cxnLst/>
          <a:rect l="0" t="0" r="0" b="0"/>
          <a:pathLst>
            <a:path>
              <a:moveTo>
                <a:pt x="0" y="0"/>
              </a:moveTo>
              <a:lnTo>
                <a:pt x="0" y="3257884"/>
              </a:lnTo>
              <a:lnTo>
                <a:pt x="144794" y="325788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595EDFB-4362-416D-8005-A18FCEF47D8F}">
      <dsp:nvSpPr>
        <dsp:cNvPr id="0" name=""/>
        <dsp:cNvSpPr/>
      </dsp:nvSpPr>
      <dsp:spPr>
        <a:xfrm>
          <a:off x="1203543" y="3623617"/>
          <a:ext cx="1158359" cy="72397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marL="0" lvl="0" indent="0" algn="ctr" defTabSz="666750">
            <a:lnSpc>
              <a:spcPct val="90000"/>
            </a:lnSpc>
            <a:spcBef>
              <a:spcPct val="0"/>
            </a:spcBef>
            <a:spcAft>
              <a:spcPct val="35000"/>
            </a:spcAft>
            <a:buNone/>
          </a:pPr>
          <a:r>
            <a:rPr lang="en-HK" sz="1500" kern="1200" dirty="0"/>
            <a:t>Etc.</a:t>
          </a:r>
        </a:p>
      </dsp:txBody>
      <dsp:txXfrm>
        <a:off x="1224747" y="3644821"/>
        <a:ext cx="1115951" cy="681566"/>
      </dsp:txXfrm>
    </dsp:sp>
    <dsp:sp modelId="{99294164-AB7F-4909-B530-39D150853AC1}">
      <dsp:nvSpPr>
        <dsp:cNvPr id="0" name=""/>
        <dsp:cNvSpPr/>
      </dsp:nvSpPr>
      <dsp:spPr>
        <a:xfrm>
          <a:off x="2723889" y="3745"/>
          <a:ext cx="1447948" cy="723974"/>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41910" tIns="27940" rIns="41910" bIns="27940" numCol="1" spcCol="1270" anchor="ctr" anchorCtr="0">
          <a:noAutofit/>
        </a:bodyPr>
        <a:lstStyle/>
        <a:p>
          <a:pPr marL="0" lvl="0" indent="0" algn="ctr" defTabSz="977900">
            <a:lnSpc>
              <a:spcPct val="90000"/>
            </a:lnSpc>
            <a:spcBef>
              <a:spcPct val="0"/>
            </a:spcBef>
            <a:spcAft>
              <a:spcPct val="35000"/>
            </a:spcAft>
            <a:buNone/>
          </a:pPr>
          <a:r>
            <a:rPr lang="en-HK" sz="2200" kern="1200" dirty="0"/>
            <a:t>Personal Quest</a:t>
          </a:r>
        </a:p>
      </dsp:txBody>
      <dsp:txXfrm>
        <a:off x="2745093" y="24949"/>
        <a:ext cx="1405540" cy="681566"/>
      </dsp:txXfrm>
    </dsp:sp>
    <dsp:sp modelId="{49D0480B-0951-42CA-8A36-443CCA63F30E}">
      <dsp:nvSpPr>
        <dsp:cNvPr id="0" name=""/>
        <dsp:cNvSpPr/>
      </dsp:nvSpPr>
      <dsp:spPr>
        <a:xfrm>
          <a:off x="2868684" y="727720"/>
          <a:ext cx="144794" cy="542980"/>
        </a:xfrm>
        <a:custGeom>
          <a:avLst/>
          <a:gdLst/>
          <a:ahLst/>
          <a:cxnLst/>
          <a:rect l="0" t="0" r="0" b="0"/>
          <a:pathLst>
            <a:path>
              <a:moveTo>
                <a:pt x="0" y="0"/>
              </a:moveTo>
              <a:lnTo>
                <a:pt x="0" y="542980"/>
              </a:lnTo>
              <a:lnTo>
                <a:pt x="144794" y="54298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1E5683C-62A2-4FE2-90E5-FEB1DE1D18C7}">
      <dsp:nvSpPr>
        <dsp:cNvPr id="0" name=""/>
        <dsp:cNvSpPr/>
      </dsp:nvSpPr>
      <dsp:spPr>
        <a:xfrm>
          <a:off x="3013479" y="908713"/>
          <a:ext cx="1158359" cy="72397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marL="0" lvl="0" indent="0" algn="ctr" defTabSz="666750">
            <a:lnSpc>
              <a:spcPct val="90000"/>
            </a:lnSpc>
            <a:spcBef>
              <a:spcPct val="0"/>
            </a:spcBef>
            <a:spcAft>
              <a:spcPct val="35000"/>
            </a:spcAft>
            <a:buNone/>
          </a:pPr>
          <a:r>
            <a:rPr lang="en-HK" sz="1500" kern="1200" dirty="0"/>
            <a:t>Personal history</a:t>
          </a:r>
        </a:p>
      </dsp:txBody>
      <dsp:txXfrm>
        <a:off x="3034683" y="929917"/>
        <a:ext cx="1115951" cy="681566"/>
      </dsp:txXfrm>
    </dsp:sp>
    <dsp:sp modelId="{145651E5-6D81-4749-B17C-BDFA5CF1EA8D}">
      <dsp:nvSpPr>
        <dsp:cNvPr id="0" name=""/>
        <dsp:cNvSpPr/>
      </dsp:nvSpPr>
      <dsp:spPr>
        <a:xfrm>
          <a:off x="2868684" y="727720"/>
          <a:ext cx="144794" cy="1447948"/>
        </a:xfrm>
        <a:custGeom>
          <a:avLst/>
          <a:gdLst/>
          <a:ahLst/>
          <a:cxnLst/>
          <a:rect l="0" t="0" r="0" b="0"/>
          <a:pathLst>
            <a:path>
              <a:moveTo>
                <a:pt x="0" y="0"/>
              </a:moveTo>
              <a:lnTo>
                <a:pt x="0" y="1447948"/>
              </a:lnTo>
              <a:lnTo>
                <a:pt x="144794" y="144794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64D6B33-81B9-4C9F-BA8D-FBAE15308B29}">
      <dsp:nvSpPr>
        <dsp:cNvPr id="0" name=""/>
        <dsp:cNvSpPr/>
      </dsp:nvSpPr>
      <dsp:spPr>
        <a:xfrm>
          <a:off x="3013479" y="1813681"/>
          <a:ext cx="1158359" cy="72397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marL="0" lvl="0" indent="0" algn="ctr" defTabSz="666750">
            <a:lnSpc>
              <a:spcPct val="90000"/>
            </a:lnSpc>
            <a:spcBef>
              <a:spcPct val="0"/>
            </a:spcBef>
            <a:spcAft>
              <a:spcPct val="35000"/>
            </a:spcAft>
            <a:buNone/>
          </a:pPr>
          <a:r>
            <a:rPr lang="en-HK" sz="1500" kern="1200" dirty="0"/>
            <a:t>Religious</a:t>
          </a:r>
        </a:p>
      </dsp:txBody>
      <dsp:txXfrm>
        <a:off x="3034683" y="1834885"/>
        <a:ext cx="1115951" cy="681566"/>
      </dsp:txXfrm>
    </dsp:sp>
    <dsp:sp modelId="{F5578D83-603B-4A41-8932-ABAA0E41A8E5}">
      <dsp:nvSpPr>
        <dsp:cNvPr id="0" name=""/>
        <dsp:cNvSpPr/>
      </dsp:nvSpPr>
      <dsp:spPr>
        <a:xfrm>
          <a:off x="2868684" y="727720"/>
          <a:ext cx="144794" cy="2352916"/>
        </a:xfrm>
        <a:custGeom>
          <a:avLst/>
          <a:gdLst/>
          <a:ahLst/>
          <a:cxnLst/>
          <a:rect l="0" t="0" r="0" b="0"/>
          <a:pathLst>
            <a:path>
              <a:moveTo>
                <a:pt x="0" y="0"/>
              </a:moveTo>
              <a:lnTo>
                <a:pt x="0" y="2352916"/>
              </a:lnTo>
              <a:lnTo>
                <a:pt x="144794" y="235291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2AA3627-3563-4465-9205-7FA3E754D896}">
      <dsp:nvSpPr>
        <dsp:cNvPr id="0" name=""/>
        <dsp:cNvSpPr/>
      </dsp:nvSpPr>
      <dsp:spPr>
        <a:xfrm>
          <a:off x="3013479" y="2718649"/>
          <a:ext cx="1158359" cy="72397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marL="0" lvl="0" indent="0" algn="ctr" defTabSz="666750">
            <a:lnSpc>
              <a:spcPct val="90000"/>
            </a:lnSpc>
            <a:spcBef>
              <a:spcPct val="0"/>
            </a:spcBef>
            <a:spcAft>
              <a:spcPct val="35000"/>
            </a:spcAft>
            <a:buNone/>
          </a:pPr>
          <a:r>
            <a:rPr lang="en-HK" sz="1500" kern="1200" dirty="0"/>
            <a:t>Wellness </a:t>
          </a:r>
        </a:p>
      </dsp:txBody>
      <dsp:txXfrm>
        <a:off x="3034683" y="2739853"/>
        <a:ext cx="1115951" cy="681566"/>
      </dsp:txXfrm>
    </dsp:sp>
    <dsp:sp modelId="{F07163FC-1788-421E-B46E-570D0B6417F9}">
      <dsp:nvSpPr>
        <dsp:cNvPr id="0" name=""/>
        <dsp:cNvSpPr/>
      </dsp:nvSpPr>
      <dsp:spPr>
        <a:xfrm>
          <a:off x="4533825" y="3745"/>
          <a:ext cx="1447948" cy="723974"/>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41910" tIns="27940" rIns="41910" bIns="27940" numCol="1" spcCol="1270" anchor="ctr" anchorCtr="0">
          <a:noAutofit/>
        </a:bodyPr>
        <a:lstStyle/>
        <a:p>
          <a:pPr marL="0" lvl="0" indent="0" algn="ctr" defTabSz="977900">
            <a:lnSpc>
              <a:spcPct val="90000"/>
            </a:lnSpc>
            <a:spcBef>
              <a:spcPct val="0"/>
            </a:spcBef>
            <a:spcAft>
              <a:spcPct val="35000"/>
            </a:spcAft>
            <a:buNone/>
          </a:pPr>
          <a:r>
            <a:rPr lang="en-HK" sz="2200" kern="1200" dirty="0"/>
            <a:t>Human Endeavour</a:t>
          </a:r>
        </a:p>
      </dsp:txBody>
      <dsp:txXfrm>
        <a:off x="4555029" y="24949"/>
        <a:ext cx="1405540" cy="681566"/>
      </dsp:txXfrm>
    </dsp:sp>
    <dsp:sp modelId="{BE28B83D-680C-484E-95A3-92850A61DF67}">
      <dsp:nvSpPr>
        <dsp:cNvPr id="0" name=""/>
        <dsp:cNvSpPr/>
      </dsp:nvSpPr>
      <dsp:spPr>
        <a:xfrm>
          <a:off x="4678620" y="727720"/>
          <a:ext cx="134693" cy="558133"/>
        </a:xfrm>
        <a:custGeom>
          <a:avLst/>
          <a:gdLst/>
          <a:ahLst/>
          <a:cxnLst/>
          <a:rect l="0" t="0" r="0" b="0"/>
          <a:pathLst>
            <a:path>
              <a:moveTo>
                <a:pt x="0" y="0"/>
              </a:moveTo>
              <a:lnTo>
                <a:pt x="0" y="558133"/>
              </a:lnTo>
              <a:lnTo>
                <a:pt x="134693" y="55813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243EF60-6591-402C-9E3A-0C63E88FE0B6}">
      <dsp:nvSpPr>
        <dsp:cNvPr id="0" name=""/>
        <dsp:cNvSpPr/>
      </dsp:nvSpPr>
      <dsp:spPr>
        <a:xfrm>
          <a:off x="4813314" y="923866"/>
          <a:ext cx="1158359" cy="72397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marL="0" lvl="0" indent="0" algn="ctr" defTabSz="666750">
            <a:lnSpc>
              <a:spcPct val="90000"/>
            </a:lnSpc>
            <a:spcBef>
              <a:spcPct val="0"/>
            </a:spcBef>
            <a:spcAft>
              <a:spcPct val="35000"/>
            </a:spcAft>
            <a:buNone/>
          </a:pPr>
          <a:r>
            <a:rPr lang="en-HK" sz="1500" kern="1200" dirty="0"/>
            <a:t>Industrial</a:t>
          </a:r>
        </a:p>
      </dsp:txBody>
      <dsp:txXfrm>
        <a:off x="4834518" y="945070"/>
        <a:ext cx="1115951" cy="681566"/>
      </dsp:txXfrm>
    </dsp:sp>
    <dsp:sp modelId="{17F32800-96AA-4CAF-A07D-46B452661FEE}">
      <dsp:nvSpPr>
        <dsp:cNvPr id="0" name=""/>
        <dsp:cNvSpPr/>
      </dsp:nvSpPr>
      <dsp:spPr>
        <a:xfrm>
          <a:off x="4678620" y="727720"/>
          <a:ext cx="144794" cy="1447948"/>
        </a:xfrm>
        <a:custGeom>
          <a:avLst/>
          <a:gdLst/>
          <a:ahLst/>
          <a:cxnLst/>
          <a:rect l="0" t="0" r="0" b="0"/>
          <a:pathLst>
            <a:path>
              <a:moveTo>
                <a:pt x="0" y="0"/>
              </a:moveTo>
              <a:lnTo>
                <a:pt x="0" y="1447948"/>
              </a:lnTo>
              <a:lnTo>
                <a:pt x="144794" y="144794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C481B73-B111-4FD8-A68E-30A9C36D879E}">
      <dsp:nvSpPr>
        <dsp:cNvPr id="0" name=""/>
        <dsp:cNvSpPr/>
      </dsp:nvSpPr>
      <dsp:spPr>
        <a:xfrm>
          <a:off x="4823415" y="1813681"/>
          <a:ext cx="1158359" cy="72397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marL="0" lvl="0" indent="0" algn="ctr" defTabSz="666750">
            <a:lnSpc>
              <a:spcPct val="90000"/>
            </a:lnSpc>
            <a:spcBef>
              <a:spcPct val="0"/>
            </a:spcBef>
            <a:spcAft>
              <a:spcPct val="35000"/>
            </a:spcAft>
            <a:buNone/>
          </a:pPr>
          <a:r>
            <a:rPr lang="en-HK" sz="1500" kern="1200" dirty="0"/>
            <a:t>Built heritage</a:t>
          </a:r>
        </a:p>
      </dsp:txBody>
      <dsp:txXfrm>
        <a:off x="4844619" y="1834885"/>
        <a:ext cx="1115951" cy="681566"/>
      </dsp:txXfrm>
    </dsp:sp>
    <dsp:sp modelId="{60D5BBEC-CCAE-4CE8-AA71-B52556197DAB}">
      <dsp:nvSpPr>
        <dsp:cNvPr id="0" name=""/>
        <dsp:cNvSpPr/>
      </dsp:nvSpPr>
      <dsp:spPr>
        <a:xfrm>
          <a:off x="4678620" y="727720"/>
          <a:ext cx="144794" cy="2352916"/>
        </a:xfrm>
        <a:custGeom>
          <a:avLst/>
          <a:gdLst/>
          <a:ahLst/>
          <a:cxnLst/>
          <a:rect l="0" t="0" r="0" b="0"/>
          <a:pathLst>
            <a:path>
              <a:moveTo>
                <a:pt x="0" y="0"/>
              </a:moveTo>
              <a:lnTo>
                <a:pt x="0" y="2352916"/>
              </a:lnTo>
              <a:lnTo>
                <a:pt x="144794" y="235291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85D7AF8-79F0-4CF1-848E-2B9443D7A4DA}">
      <dsp:nvSpPr>
        <dsp:cNvPr id="0" name=""/>
        <dsp:cNvSpPr/>
      </dsp:nvSpPr>
      <dsp:spPr>
        <a:xfrm>
          <a:off x="4823415" y="2718649"/>
          <a:ext cx="1158359" cy="72397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marL="0" lvl="0" indent="0" algn="ctr" defTabSz="666750">
            <a:lnSpc>
              <a:spcPct val="90000"/>
            </a:lnSpc>
            <a:spcBef>
              <a:spcPct val="0"/>
            </a:spcBef>
            <a:spcAft>
              <a:spcPct val="35000"/>
            </a:spcAft>
            <a:buNone/>
          </a:pPr>
          <a:r>
            <a:rPr lang="en-HK" sz="1500" kern="1200" dirty="0"/>
            <a:t>People and intangible heritage</a:t>
          </a:r>
        </a:p>
      </dsp:txBody>
      <dsp:txXfrm>
        <a:off x="4844619" y="2739853"/>
        <a:ext cx="1115951" cy="681566"/>
      </dsp:txXfrm>
    </dsp:sp>
    <dsp:sp modelId="{7245CDD0-A17C-4B30-9A6D-10B2F720B591}">
      <dsp:nvSpPr>
        <dsp:cNvPr id="0" name=""/>
        <dsp:cNvSpPr/>
      </dsp:nvSpPr>
      <dsp:spPr>
        <a:xfrm>
          <a:off x="6343761" y="3745"/>
          <a:ext cx="1447948" cy="723974"/>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41910" tIns="27940" rIns="41910" bIns="27940" numCol="1" spcCol="1270" anchor="ctr" anchorCtr="0">
          <a:noAutofit/>
        </a:bodyPr>
        <a:lstStyle/>
        <a:p>
          <a:pPr marL="0" lvl="0" indent="0" algn="ctr" defTabSz="977900">
            <a:lnSpc>
              <a:spcPct val="90000"/>
            </a:lnSpc>
            <a:spcBef>
              <a:spcPct val="0"/>
            </a:spcBef>
            <a:spcAft>
              <a:spcPct val="35000"/>
            </a:spcAft>
            <a:buNone/>
          </a:pPr>
          <a:r>
            <a:rPr lang="en-HK" sz="2200" kern="1200" dirty="0"/>
            <a:t>Nature </a:t>
          </a:r>
        </a:p>
      </dsp:txBody>
      <dsp:txXfrm>
        <a:off x="6364965" y="24949"/>
        <a:ext cx="1405540" cy="681566"/>
      </dsp:txXfrm>
    </dsp:sp>
    <dsp:sp modelId="{C25C6A83-0FA8-431B-9FB4-D529D972E8B7}">
      <dsp:nvSpPr>
        <dsp:cNvPr id="0" name=""/>
        <dsp:cNvSpPr/>
      </dsp:nvSpPr>
      <dsp:spPr>
        <a:xfrm>
          <a:off x="6488556" y="727720"/>
          <a:ext cx="144794" cy="542980"/>
        </a:xfrm>
        <a:custGeom>
          <a:avLst/>
          <a:gdLst/>
          <a:ahLst/>
          <a:cxnLst/>
          <a:rect l="0" t="0" r="0" b="0"/>
          <a:pathLst>
            <a:path>
              <a:moveTo>
                <a:pt x="0" y="0"/>
              </a:moveTo>
              <a:lnTo>
                <a:pt x="0" y="542980"/>
              </a:lnTo>
              <a:lnTo>
                <a:pt x="144794" y="54298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37316F9-028D-4960-B6A9-CC37EB8E1DFF}">
      <dsp:nvSpPr>
        <dsp:cNvPr id="0" name=""/>
        <dsp:cNvSpPr/>
      </dsp:nvSpPr>
      <dsp:spPr>
        <a:xfrm>
          <a:off x="6633351" y="908713"/>
          <a:ext cx="1158359" cy="72397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marL="0" lvl="0" indent="0" algn="ctr" defTabSz="666750">
            <a:lnSpc>
              <a:spcPct val="90000"/>
            </a:lnSpc>
            <a:spcBef>
              <a:spcPct val="0"/>
            </a:spcBef>
            <a:spcAft>
              <a:spcPct val="35000"/>
            </a:spcAft>
            <a:buNone/>
          </a:pPr>
          <a:r>
            <a:rPr lang="en-HK" sz="1500" kern="1200" dirty="0"/>
            <a:t>Adventure</a:t>
          </a:r>
        </a:p>
      </dsp:txBody>
      <dsp:txXfrm>
        <a:off x="6654555" y="929917"/>
        <a:ext cx="1115951" cy="681566"/>
      </dsp:txXfrm>
    </dsp:sp>
    <dsp:sp modelId="{3354A612-B025-445B-BED1-37C20CE05AA5}">
      <dsp:nvSpPr>
        <dsp:cNvPr id="0" name=""/>
        <dsp:cNvSpPr/>
      </dsp:nvSpPr>
      <dsp:spPr>
        <a:xfrm>
          <a:off x="6488556" y="727720"/>
          <a:ext cx="144794" cy="1447948"/>
        </a:xfrm>
        <a:custGeom>
          <a:avLst/>
          <a:gdLst/>
          <a:ahLst/>
          <a:cxnLst/>
          <a:rect l="0" t="0" r="0" b="0"/>
          <a:pathLst>
            <a:path>
              <a:moveTo>
                <a:pt x="0" y="0"/>
              </a:moveTo>
              <a:lnTo>
                <a:pt x="0" y="1447948"/>
              </a:lnTo>
              <a:lnTo>
                <a:pt x="144794" y="144794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BEF63AE-47F3-4209-B0AA-B7D67488BE40}">
      <dsp:nvSpPr>
        <dsp:cNvPr id="0" name=""/>
        <dsp:cNvSpPr/>
      </dsp:nvSpPr>
      <dsp:spPr>
        <a:xfrm>
          <a:off x="6633351" y="1813681"/>
          <a:ext cx="1158359" cy="72397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marL="0" lvl="0" indent="0" algn="ctr" defTabSz="666750">
            <a:lnSpc>
              <a:spcPct val="90000"/>
            </a:lnSpc>
            <a:spcBef>
              <a:spcPct val="0"/>
            </a:spcBef>
            <a:spcAft>
              <a:spcPct val="35000"/>
            </a:spcAft>
            <a:buNone/>
          </a:pPr>
          <a:r>
            <a:rPr lang="en-HK" sz="1500" kern="1200" dirty="0"/>
            <a:t>Consumptive</a:t>
          </a:r>
        </a:p>
      </dsp:txBody>
      <dsp:txXfrm>
        <a:off x="6654555" y="1834885"/>
        <a:ext cx="1115951" cy="681566"/>
      </dsp:txXfrm>
    </dsp:sp>
    <dsp:sp modelId="{5036E4B2-7282-4D5F-9B1B-490155F46D75}">
      <dsp:nvSpPr>
        <dsp:cNvPr id="0" name=""/>
        <dsp:cNvSpPr/>
      </dsp:nvSpPr>
      <dsp:spPr>
        <a:xfrm>
          <a:off x="6488556" y="727720"/>
          <a:ext cx="144794" cy="2352916"/>
        </a:xfrm>
        <a:custGeom>
          <a:avLst/>
          <a:gdLst/>
          <a:ahLst/>
          <a:cxnLst/>
          <a:rect l="0" t="0" r="0" b="0"/>
          <a:pathLst>
            <a:path>
              <a:moveTo>
                <a:pt x="0" y="0"/>
              </a:moveTo>
              <a:lnTo>
                <a:pt x="0" y="2352916"/>
              </a:lnTo>
              <a:lnTo>
                <a:pt x="144794" y="235291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C2C245B-02B3-4123-ADE2-E435F2C4A7C3}">
      <dsp:nvSpPr>
        <dsp:cNvPr id="0" name=""/>
        <dsp:cNvSpPr/>
      </dsp:nvSpPr>
      <dsp:spPr>
        <a:xfrm>
          <a:off x="6633351" y="2718649"/>
          <a:ext cx="1158359" cy="72397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marL="0" lvl="0" indent="0" algn="ctr" defTabSz="666750">
            <a:lnSpc>
              <a:spcPct val="90000"/>
            </a:lnSpc>
            <a:spcBef>
              <a:spcPct val="0"/>
            </a:spcBef>
            <a:spcAft>
              <a:spcPct val="35000"/>
            </a:spcAft>
            <a:buNone/>
          </a:pPr>
          <a:r>
            <a:rPr lang="en-HK" sz="1500" kern="1200" dirty="0"/>
            <a:t>Water based</a:t>
          </a:r>
        </a:p>
      </dsp:txBody>
      <dsp:txXfrm>
        <a:off x="6654555" y="2739853"/>
        <a:ext cx="1115951" cy="681566"/>
      </dsp:txXfrm>
    </dsp:sp>
    <dsp:sp modelId="{6EF395AC-BC46-4BEB-A221-E210FACD4C61}">
      <dsp:nvSpPr>
        <dsp:cNvPr id="0" name=""/>
        <dsp:cNvSpPr/>
      </dsp:nvSpPr>
      <dsp:spPr>
        <a:xfrm>
          <a:off x="8153697" y="3745"/>
          <a:ext cx="1447948" cy="723974"/>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41910" tIns="27940" rIns="41910" bIns="27940" numCol="1" spcCol="1270" anchor="ctr" anchorCtr="0">
          <a:noAutofit/>
        </a:bodyPr>
        <a:lstStyle/>
        <a:p>
          <a:pPr marL="0" lvl="0" indent="0" algn="ctr" defTabSz="977900">
            <a:lnSpc>
              <a:spcPct val="90000"/>
            </a:lnSpc>
            <a:spcBef>
              <a:spcPct val="0"/>
            </a:spcBef>
            <a:spcAft>
              <a:spcPct val="35000"/>
            </a:spcAft>
            <a:buNone/>
          </a:pPr>
          <a:r>
            <a:rPr lang="en-HK" sz="2200" kern="1200" dirty="0"/>
            <a:t>Business</a:t>
          </a:r>
        </a:p>
      </dsp:txBody>
      <dsp:txXfrm>
        <a:off x="8174901" y="24949"/>
        <a:ext cx="1405540" cy="681566"/>
      </dsp:txXfrm>
    </dsp:sp>
    <dsp:sp modelId="{1C53297D-41C1-4745-9101-9B1E7AE439B0}">
      <dsp:nvSpPr>
        <dsp:cNvPr id="0" name=""/>
        <dsp:cNvSpPr/>
      </dsp:nvSpPr>
      <dsp:spPr>
        <a:xfrm>
          <a:off x="8298492" y="727720"/>
          <a:ext cx="144794" cy="542980"/>
        </a:xfrm>
        <a:custGeom>
          <a:avLst/>
          <a:gdLst/>
          <a:ahLst/>
          <a:cxnLst/>
          <a:rect l="0" t="0" r="0" b="0"/>
          <a:pathLst>
            <a:path>
              <a:moveTo>
                <a:pt x="0" y="0"/>
              </a:moveTo>
              <a:lnTo>
                <a:pt x="0" y="542980"/>
              </a:lnTo>
              <a:lnTo>
                <a:pt x="144794" y="54298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3D0D945-5E81-4E76-803C-989F61D9864A}">
      <dsp:nvSpPr>
        <dsp:cNvPr id="0" name=""/>
        <dsp:cNvSpPr/>
      </dsp:nvSpPr>
      <dsp:spPr>
        <a:xfrm>
          <a:off x="8443287" y="908713"/>
          <a:ext cx="1158359" cy="72397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marL="0" lvl="0" indent="0" algn="ctr" defTabSz="666750">
            <a:lnSpc>
              <a:spcPct val="90000"/>
            </a:lnSpc>
            <a:spcBef>
              <a:spcPct val="0"/>
            </a:spcBef>
            <a:spcAft>
              <a:spcPct val="35000"/>
            </a:spcAft>
            <a:buNone/>
          </a:pPr>
          <a:r>
            <a:rPr lang="en-HK" sz="1500" kern="1200" dirty="0"/>
            <a:t>Meetings</a:t>
          </a:r>
        </a:p>
      </dsp:txBody>
      <dsp:txXfrm>
        <a:off x="8464491" y="929917"/>
        <a:ext cx="1115951" cy="681566"/>
      </dsp:txXfrm>
    </dsp:sp>
    <dsp:sp modelId="{EFF9C0CA-2179-49C6-8434-5EC26FE70D94}">
      <dsp:nvSpPr>
        <dsp:cNvPr id="0" name=""/>
        <dsp:cNvSpPr/>
      </dsp:nvSpPr>
      <dsp:spPr>
        <a:xfrm>
          <a:off x="8298492" y="727720"/>
          <a:ext cx="144794" cy="1447948"/>
        </a:xfrm>
        <a:custGeom>
          <a:avLst/>
          <a:gdLst/>
          <a:ahLst/>
          <a:cxnLst/>
          <a:rect l="0" t="0" r="0" b="0"/>
          <a:pathLst>
            <a:path>
              <a:moveTo>
                <a:pt x="0" y="0"/>
              </a:moveTo>
              <a:lnTo>
                <a:pt x="0" y="1447948"/>
              </a:lnTo>
              <a:lnTo>
                <a:pt x="144794" y="144794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E8F4E14-7E7C-4B55-92C1-FAD01A200EEF}">
      <dsp:nvSpPr>
        <dsp:cNvPr id="0" name=""/>
        <dsp:cNvSpPr/>
      </dsp:nvSpPr>
      <dsp:spPr>
        <a:xfrm>
          <a:off x="8443287" y="1813681"/>
          <a:ext cx="1158359" cy="72397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marL="0" lvl="0" indent="0" algn="ctr" defTabSz="666750">
            <a:lnSpc>
              <a:spcPct val="90000"/>
            </a:lnSpc>
            <a:spcBef>
              <a:spcPct val="0"/>
            </a:spcBef>
            <a:spcAft>
              <a:spcPct val="35000"/>
            </a:spcAft>
            <a:buNone/>
          </a:pPr>
          <a:r>
            <a:rPr lang="en-HK" sz="1500" kern="1200" dirty="0"/>
            <a:t>Conventions</a:t>
          </a:r>
        </a:p>
      </dsp:txBody>
      <dsp:txXfrm>
        <a:off x="8464491" y="1834885"/>
        <a:ext cx="1115951" cy="681566"/>
      </dsp:txXfrm>
    </dsp:sp>
    <dsp:sp modelId="{6859341F-852C-4469-8CFD-574648E43D4A}">
      <dsp:nvSpPr>
        <dsp:cNvPr id="0" name=""/>
        <dsp:cNvSpPr/>
      </dsp:nvSpPr>
      <dsp:spPr>
        <a:xfrm>
          <a:off x="8298492" y="727720"/>
          <a:ext cx="144794" cy="2352916"/>
        </a:xfrm>
        <a:custGeom>
          <a:avLst/>
          <a:gdLst/>
          <a:ahLst/>
          <a:cxnLst/>
          <a:rect l="0" t="0" r="0" b="0"/>
          <a:pathLst>
            <a:path>
              <a:moveTo>
                <a:pt x="0" y="0"/>
              </a:moveTo>
              <a:lnTo>
                <a:pt x="0" y="2352916"/>
              </a:lnTo>
              <a:lnTo>
                <a:pt x="144794" y="235291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C467252-C432-4E24-B505-D239F5F88134}">
      <dsp:nvSpPr>
        <dsp:cNvPr id="0" name=""/>
        <dsp:cNvSpPr/>
      </dsp:nvSpPr>
      <dsp:spPr>
        <a:xfrm>
          <a:off x="8443287" y="2718649"/>
          <a:ext cx="1158359" cy="72397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marL="0" lvl="0" indent="0" algn="ctr" defTabSz="666750">
            <a:lnSpc>
              <a:spcPct val="90000"/>
            </a:lnSpc>
            <a:spcBef>
              <a:spcPct val="0"/>
            </a:spcBef>
            <a:spcAft>
              <a:spcPct val="35000"/>
            </a:spcAft>
            <a:buNone/>
          </a:pPr>
          <a:r>
            <a:rPr lang="en-HK" sz="1500" kern="1200" dirty="0"/>
            <a:t>Exhibitions </a:t>
          </a:r>
        </a:p>
      </dsp:txBody>
      <dsp:txXfrm>
        <a:off x="8464491" y="2739853"/>
        <a:ext cx="1115951" cy="681566"/>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30C5562-FB4C-4775-9398-6D45A45393F5}" type="datetimeFigureOut">
              <a:rPr lang="en-GB" smtClean="0"/>
              <a:t>07/09/2021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CDABF2-9E1A-4B75-839E-28E9A025CEC3}" type="slidenum">
              <a:rPr lang="en-GB" smtClean="0"/>
              <a:t>‹#›</a:t>
            </a:fld>
            <a:endParaRPr lang="en-GB"/>
          </a:p>
        </p:txBody>
      </p:sp>
    </p:spTree>
    <p:extLst>
      <p:ext uri="{BB962C8B-B14F-4D97-AF65-F5344CB8AC3E}">
        <p14:creationId xmlns:p14="http://schemas.microsoft.com/office/powerpoint/2010/main" val="30833960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CA69FB0-FACA-4FEB-BCEB-4D285D820F06}" type="slidenum">
              <a:rPr lang="en-US" altLang="en-US" smtClean="0"/>
              <a:pPr>
                <a:spcBef>
                  <a:spcPct val="0"/>
                </a:spcBef>
              </a:pPr>
              <a:t>1</a:t>
            </a:fld>
            <a:endParaRPr lang="en-US" altLang="en-US" dirty="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729118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1FE4F3-C0FC-447D-B5D6-8BA0AA336A1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E8381FA-C734-4369-9674-3043E3EFAC4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E2B211C3-AB9C-4AB5-B198-A5DBFD505C23}"/>
              </a:ext>
            </a:extLst>
          </p:cNvPr>
          <p:cNvSpPr>
            <a:spLocks noGrp="1"/>
          </p:cNvSpPr>
          <p:nvPr>
            <p:ph type="dt" sz="half" idx="10"/>
          </p:nvPr>
        </p:nvSpPr>
        <p:spPr/>
        <p:txBody>
          <a:bodyPr/>
          <a:lstStyle/>
          <a:p>
            <a:fld id="{C7E87F01-9E87-4517-84B6-7F6A79AB08B1}" type="datetimeFigureOut">
              <a:rPr lang="en-GB" smtClean="0"/>
              <a:t>07/09/2021</a:t>
            </a:fld>
            <a:endParaRPr lang="en-GB"/>
          </a:p>
        </p:txBody>
      </p:sp>
      <p:sp>
        <p:nvSpPr>
          <p:cNvPr id="5" name="Footer Placeholder 4">
            <a:extLst>
              <a:ext uri="{FF2B5EF4-FFF2-40B4-BE49-F238E27FC236}">
                <a16:creationId xmlns:a16="http://schemas.microsoft.com/office/drawing/2014/main" id="{98528694-7AC1-4B64-8CD0-2444A2331D4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D7C3DC6-F873-489F-9A87-4A6CFA70EFE3}"/>
              </a:ext>
            </a:extLst>
          </p:cNvPr>
          <p:cNvSpPr>
            <a:spLocks noGrp="1"/>
          </p:cNvSpPr>
          <p:nvPr>
            <p:ph type="sldNum" sz="quarter" idx="12"/>
          </p:nvPr>
        </p:nvSpPr>
        <p:spPr/>
        <p:txBody>
          <a:bodyPr/>
          <a:lstStyle/>
          <a:p>
            <a:fld id="{2BD50DDB-F673-4125-BD72-42C2690CF317}" type="slidenum">
              <a:rPr lang="en-GB" smtClean="0"/>
              <a:t>‹#›</a:t>
            </a:fld>
            <a:endParaRPr lang="en-GB"/>
          </a:p>
        </p:txBody>
      </p:sp>
    </p:spTree>
    <p:extLst>
      <p:ext uri="{BB962C8B-B14F-4D97-AF65-F5344CB8AC3E}">
        <p14:creationId xmlns:p14="http://schemas.microsoft.com/office/powerpoint/2010/main" val="10621659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565F9-4709-4CC0-A6DE-E5691FDDD76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B1CACE9-B554-4AAA-A099-94EBBEABC57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73E8E28-BF08-4311-B118-597F740798E9}"/>
              </a:ext>
            </a:extLst>
          </p:cNvPr>
          <p:cNvSpPr>
            <a:spLocks noGrp="1"/>
          </p:cNvSpPr>
          <p:nvPr>
            <p:ph type="dt" sz="half" idx="10"/>
          </p:nvPr>
        </p:nvSpPr>
        <p:spPr/>
        <p:txBody>
          <a:bodyPr/>
          <a:lstStyle/>
          <a:p>
            <a:fld id="{C7E87F01-9E87-4517-84B6-7F6A79AB08B1}" type="datetimeFigureOut">
              <a:rPr lang="en-GB" smtClean="0"/>
              <a:t>07/09/2021</a:t>
            </a:fld>
            <a:endParaRPr lang="en-GB"/>
          </a:p>
        </p:txBody>
      </p:sp>
      <p:sp>
        <p:nvSpPr>
          <p:cNvPr id="5" name="Footer Placeholder 4">
            <a:extLst>
              <a:ext uri="{FF2B5EF4-FFF2-40B4-BE49-F238E27FC236}">
                <a16:creationId xmlns:a16="http://schemas.microsoft.com/office/drawing/2014/main" id="{125B05AB-8531-4116-BAA7-20C1495A5DC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2C3D3AC-A540-4353-B1C8-19713113926B}"/>
              </a:ext>
            </a:extLst>
          </p:cNvPr>
          <p:cNvSpPr>
            <a:spLocks noGrp="1"/>
          </p:cNvSpPr>
          <p:nvPr>
            <p:ph type="sldNum" sz="quarter" idx="12"/>
          </p:nvPr>
        </p:nvSpPr>
        <p:spPr/>
        <p:txBody>
          <a:bodyPr/>
          <a:lstStyle/>
          <a:p>
            <a:fld id="{2BD50DDB-F673-4125-BD72-42C2690CF317}" type="slidenum">
              <a:rPr lang="en-GB" smtClean="0"/>
              <a:t>‹#›</a:t>
            </a:fld>
            <a:endParaRPr lang="en-GB"/>
          </a:p>
        </p:txBody>
      </p:sp>
    </p:spTree>
    <p:extLst>
      <p:ext uri="{BB962C8B-B14F-4D97-AF65-F5344CB8AC3E}">
        <p14:creationId xmlns:p14="http://schemas.microsoft.com/office/powerpoint/2010/main" val="24374004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AEB26F0-8A33-4AD3-BCBE-9907E3C59DB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C98FB5A-C3E1-4ADA-955B-CA29F552D51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2927399-740D-47AF-884A-503769B419B8}"/>
              </a:ext>
            </a:extLst>
          </p:cNvPr>
          <p:cNvSpPr>
            <a:spLocks noGrp="1"/>
          </p:cNvSpPr>
          <p:nvPr>
            <p:ph type="dt" sz="half" idx="10"/>
          </p:nvPr>
        </p:nvSpPr>
        <p:spPr/>
        <p:txBody>
          <a:bodyPr/>
          <a:lstStyle/>
          <a:p>
            <a:fld id="{C7E87F01-9E87-4517-84B6-7F6A79AB08B1}" type="datetimeFigureOut">
              <a:rPr lang="en-GB" smtClean="0"/>
              <a:t>07/09/2021</a:t>
            </a:fld>
            <a:endParaRPr lang="en-GB"/>
          </a:p>
        </p:txBody>
      </p:sp>
      <p:sp>
        <p:nvSpPr>
          <p:cNvPr id="5" name="Footer Placeholder 4">
            <a:extLst>
              <a:ext uri="{FF2B5EF4-FFF2-40B4-BE49-F238E27FC236}">
                <a16:creationId xmlns:a16="http://schemas.microsoft.com/office/drawing/2014/main" id="{B5CF91BC-6B74-44F9-9679-D003F5A9957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735F5B7-47EA-4138-B529-E9DF733A5D8B}"/>
              </a:ext>
            </a:extLst>
          </p:cNvPr>
          <p:cNvSpPr>
            <a:spLocks noGrp="1"/>
          </p:cNvSpPr>
          <p:nvPr>
            <p:ph type="sldNum" sz="quarter" idx="12"/>
          </p:nvPr>
        </p:nvSpPr>
        <p:spPr/>
        <p:txBody>
          <a:bodyPr/>
          <a:lstStyle/>
          <a:p>
            <a:fld id="{2BD50DDB-F673-4125-BD72-42C2690CF317}" type="slidenum">
              <a:rPr lang="en-GB" smtClean="0"/>
              <a:t>‹#›</a:t>
            </a:fld>
            <a:endParaRPr lang="en-GB"/>
          </a:p>
        </p:txBody>
      </p:sp>
    </p:spTree>
    <p:extLst>
      <p:ext uri="{BB962C8B-B14F-4D97-AF65-F5344CB8AC3E}">
        <p14:creationId xmlns:p14="http://schemas.microsoft.com/office/powerpoint/2010/main" val="28779864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552ECB-D592-42DB-926A-510DA118646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15C0F19-0A50-46AD-A33A-445D86800C7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9DC0D54-B6DC-4B78-97D9-51B551DDCE51}"/>
              </a:ext>
            </a:extLst>
          </p:cNvPr>
          <p:cNvSpPr>
            <a:spLocks noGrp="1"/>
          </p:cNvSpPr>
          <p:nvPr>
            <p:ph type="dt" sz="half" idx="10"/>
          </p:nvPr>
        </p:nvSpPr>
        <p:spPr/>
        <p:txBody>
          <a:bodyPr/>
          <a:lstStyle/>
          <a:p>
            <a:fld id="{C7E87F01-9E87-4517-84B6-7F6A79AB08B1}" type="datetimeFigureOut">
              <a:rPr lang="en-GB" smtClean="0"/>
              <a:t>07/09/2021</a:t>
            </a:fld>
            <a:endParaRPr lang="en-GB"/>
          </a:p>
        </p:txBody>
      </p:sp>
      <p:sp>
        <p:nvSpPr>
          <p:cNvPr id="5" name="Footer Placeholder 4">
            <a:extLst>
              <a:ext uri="{FF2B5EF4-FFF2-40B4-BE49-F238E27FC236}">
                <a16:creationId xmlns:a16="http://schemas.microsoft.com/office/drawing/2014/main" id="{9FB3CA71-D095-4EDD-A4FE-D87035FD314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85BFC96-1C47-41B2-ABC9-DCA46FF273C1}"/>
              </a:ext>
            </a:extLst>
          </p:cNvPr>
          <p:cNvSpPr>
            <a:spLocks noGrp="1"/>
          </p:cNvSpPr>
          <p:nvPr>
            <p:ph type="sldNum" sz="quarter" idx="12"/>
          </p:nvPr>
        </p:nvSpPr>
        <p:spPr/>
        <p:txBody>
          <a:bodyPr/>
          <a:lstStyle/>
          <a:p>
            <a:fld id="{2BD50DDB-F673-4125-BD72-42C2690CF317}" type="slidenum">
              <a:rPr lang="en-GB" smtClean="0"/>
              <a:t>‹#›</a:t>
            </a:fld>
            <a:endParaRPr lang="en-GB"/>
          </a:p>
        </p:txBody>
      </p:sp>
    </p:spTree>
    <p:extLst>
      <p:ext uri="{BB962C8B-B14F-4D97-AF65-F5344CB8AC3E}">
        <p14:creationId xmlns:p14="http://schemas.microsoft.com/office/powerpoint/2010/main" val="31492986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54499-EF7F-46AC-B570-C177438DC64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A3CD239-1615-472E-B0E2-78322B620A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DA136E4-AD67-40D8-8ED6-176C1550E7A9}"/>
              </a:ext>
            </a:extLst>
          </p:cNvPr>
          <p:cNvSpPr>
            <a:spLocks noGrp="1"/>
          </p:cNvSpPr>
          <p:nvPr>
            <p:ph type="dt" sz="half" idx="10"/>
          </p:nvPr>
        </p:nvSpPr>
        <p:spPr/>
        <p:txBody>
          <a:bodyPr/>
          <a:lstStyle/>
          <a:p>
            <a:fld id="{C7E87F01-9E87-4517-84B6-7F6A79AB08B1}" type="datetimeFigureOut">
              <a:rPr lang="en-GB" smtClean="0"/>
              <a:t>07/09/2021</a:t>
            </a:fld>
            <a:endParaRPr lang="en-GB"/>
          </a:p>
        </p:txBody>
      </p:sp>
      <p:sp>
        <p:nvSpPr>
          <p:cNvPr id="5" name="Footer Placeholder 4">
            <a:extLst>
              <a:ext uri="{FF2B5EF4-FFF2-40B4-BE49-F238E27FC236}">
                <a16:creationId xmlns:a16="http://schemas.microsoft.com/office/drawing/2014/main" id="{AA3D2356-863E-4235-AE91-BF7C5F446B5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F200791-5A17-4173-8F1E-6371672034B3}"/>
              </a:ext>
            </a:extLst>
          </p:cNvPr>
          <p:cNvSpPr>
            <a:spLocks noGrp="1"/>
          </p:cNvSpPr>
          <p:nvPr>
            <p:ph type="sldNum" sz="quarter" idx="12"/>
          </p:nvPr>
        </p:nvSpPr>
        <p:spPr/>
        <p:txBody>
          <a:bodyPr/>
          <a:lstStyle/>
          <a:p>
            <a:fld id="{2BD50DDB-F673-4125-BD72-42C2690CF317}" type="slidenum">
              <a:rPr lang="en-GB" smtClean="0"/>
              <a:t>‹#›</a:t>
            </a:fld>
            <a:endParaRPr lang="en-GB"/>
          </a:p>
        </p:txBody>
      </p:sp>
    </p:spTree>
    <p:extLst>
      <p:ext uri="{BB962C8B-B14F-4D97-AF65-F5344CB8AC3E}">
        <p14:creationId xmlns:p14="http://schemas.microsoft.com/office/powerpoint/2010/main" val="18872854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82328-EEF2-484B-B91D-FC33036886D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D7695C1-9D91-453F-8664-24F5AC8F58D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9BD8C72-848C-4EE4-8A9E-DCB12B9FA8D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67F14B1-4C84-4666-B44B-95216ADFEFCB}"/>
              </a:ext>
            </a:extLst>
          </p:cNvPr>
          <p:cNvSpPr>
            <a:spLocks noGrp="1"/>
          </p:cNvSpPr>
          <p:nvPr>
            <p:ph type="dt" sz="half" idx="10"/>
          </p:nvPr>
        </p:nvSpPr>
        <p:spPr/>
        <p:txBody>
          <a:bodyPr/>
          <a:lstStyle/>
          <a:p>
            <a:fld id="{C7E87F01-9E87-4517-84B6-7F6A79AB08B1}" type="datetimeFigureOut">
              <a:rPr lang="en-GB" smtClean="0"/>
              <a:t>07/09/2021</a:t>
            </a:fld>
            <a:endParaRPr lang="en-GB"/>
          </a:p>
        </p:txBody>
      </p:sp>
      <p:sp>
        <p:nvSpPr>
          <p:cNvPr id="6" name="Footer Placeholder 5">
            <a:extLst>
              <a:ext uri="{FF2B5EF4-FFF2-40B4-BE49-F238E27FC236}">
                <a16:creationId xmlns:a16="http://schemas.microsoft.com/office/drawing/2014/main" id="{49B7C363-0F33-4E23-A3C5-BEE5C9EDF00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3DA2DF1-1726-4280-9077-2001B746A330}"/>
              </a:ext>
            </a:extLst>
          </p:cNvPr>
          <p:cNvSpPr>
            <a:spLocks noGrp="1"/>
          </p:cNvSpPr>
          <p:nvPr>
            <p:ph type="sldNum" sz="quarter" idx="12"/>
          </p:nvPr>
        </p:nvSpPr>
        <p:spPr/>
        <p:txBody>
          <a:bodyPr/>
          <a:lstStyle/>
          <a:p>
            <a:fld id="{2BD50DDB-F673-4125-BD72-42C2690CF317}" type="slidenum">
              <a:rPr lang="en-GB" smtClean="0"/>
              <a:t>‹#›</a:t>
            </a:fld>
            <a:endParaRPr lang="en-GB"/>
          </a:p>
        </p:txBody>
      </p:sp>
    </p:spTree>
    <p:extLst>
      <p:ext uri="{BB962C8B-B14F-4D97-AF65-F5344CB8AC3E}">
        <p14:creationId xmlns:p14="http://schemas.microsoft.com/office/powerpoint/2010/main" val="16092595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392991-3E28-469A-8C19-47BCF46A846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1ACBAED-9ED5-4BF7-B0B2-8E147852A9D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BFFCEB1-69D9-4AD4-B8F4-B067A061316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893FAB7-7B6A-4D42-BF4A-B625E3AD4D8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5A60725-62CA-4C67-8C32-A37A3F8A4CD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2DBD62EC-63B4-40C4-B273-D2F5A7F3C713}"/>
              </a:ext>
            </a:extLst>
          </p:cNvPr>
          <p:cNvSpPr>
            <a:spLocks noGrp="1"/>
          </p:cNvSpPr>
          <p:nvPr>
            <p:ph type="dt" sz="half" idx="10"/>
          </p:nvPr>
        </p:nvSpPr>
        <p:spPr/>
        <p:txBody>
          <a:bodyPr/>
          <a:lstStyle/>
          <a:p>
            <a:fld id="{C7E87F01-9E87-4517-84B6-7F6A79AB08B1}" type="datetimeFigureOut">
              <a:rPr lang="en-GB" smtClean="0"/>
              <a:t>07/09/2021</a:t>
            </a:fld>
            <a:endParaRPr lang="en-GB"/>
          </a:p>
        </p:txBody>
      </p:sp>
      <p:sp>
        <p:nvSpPr>
          <p:cNvPr id="8" name="Footer Placeholder 7">
            <a:extLst>
              <a:ext uri="{FF2B5EF4-FFF2-40B4-BE49-F238E27FC236}">
                <a16:creationId xmlns:a16="http://schemas.microsoft.com/office/drawing/2014/main" id="{8669643B-BC51-47C9-A842-B6029866658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BC66087-F266-466B-A786-A2FD7D9883CE}"/>
              </a:ext>
            </a:extLst>
          </p:cNvPr>
          <p:cNvSpPr>
            <a:spLocks noGrp="1"/>
          </p:cNvSpPr>
          <p:nvPr>
            <p:ph type="sldNum" sz="quarter" idx="12"/>
          </p:nvPr>
        </p:nvSpPr>
        <p:spPr/>
        <p:txBody>
          <a:bodyPr/>
          <a:lstStyle/>
          <a:p>
            <a:fld id="{2BD50DDB-F673-4125-BD72-42C2690CF317}" type="slidenum">
              <a:rPr lang="en-GB" smtClean="0"/>
              <a:t>‹#›</a:t>
            </a:fld>
            <a:endParaRPr lang="en-GB"/>
          </a:p>
        </p:txBody>
      </p:sp>
    </p:spTree>
    <p:extLst>
      <p:ext uri="{BB962C8B-B14F-4D97-AF65-F5344CB8AC3E}">
        <p14:creationId xmlns:p14="http://schemas.microsoft.com/office/powerpoint/2010/main" val="22534354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4C983-50A3-4CEC-91D3-F1B8B2D5975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48BBF1B-3CBD-43B9-954E-838614529463}"/>
              </a:ext>
            </a:extLst>
          </p:cNvPr>
          <p:cNvSpPr>
            <a:spLocks noGrp="1"/>
          </p:cNvSpPr>
          <p:nvPr>
            <p:ph type="dt" sz="half" idx="10"/>
          </p:nvPr>
        </p:nvSpPr>
        <p:spPr/>
        <p:txBody>
          <a:bodyPr/>
          <a:lstStyle/>
          <a:p>
            <a:fld id="{C7E87F01-9E87-4517-84B6-7F6A79AB08B1}" type="datetimeFigureOut">
              <a:rPr lang="en-GB" smtClean="0"/>
              <a:t>07/09/2021</a:t>
            </a:fld>
            <a:endParaRPr lang="en-GB"/>
          </a:p>
        </p:txBody>
      </p:sp>
      <p:sp>
        <p:nvSpPr>
          <p:cNvPr id="4" name="Footer Placeholder 3">
            <a:extLst>
              <a:ext uri="{FF2B5EF4-FFF2-40B4-BE49-F238E27FC236}">
                <a16:creationId xmlns:a16="http://schemas.microsoft.com/office/drawing/2014/main" id="{1A4AADFB-7180-406F-BC31-816FC553BD27}"/>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D7E38DE-EB2A-4B9C-9130-028BF653811E}"/>
              </a:ext>
            </a:extLst>
          </p:cNvPr>
          <p:cNvSpPr>
            <a:spLocks noGrp="1"/>
          </p:cNvSpPr>
          <p:nvPr>
            <p:ph type="sldNum" sz="quarter" idx="12"/>
          </p:nvPr>
        </p:nvSpPr>
        <p:spPr/>
        <p:txBody>
          <a:bodyPr/>
          <a:lstStyle/>
          <a:p>
            <a:fld id="{2BD50DDB-F673-4125-BD72-42C2690CF317}" type="slidenum">
              <a:rPr lang="en-GB" smtClean="0"/>
              <a:t>‹#›</a:t>
            </a:fld>
            <a:endParaRPr lang="en-GB"/>
          </a:p>
        </p:txBody>
      </p:sp>
    </p:spTree>
    <p:extLst>
      <p:ext uri="{BB962C8B-B14F-4D97-AF65-F5344CB8AC3E}">
        <p14:creationId xmlns:p14="http://schemas.microsoft.com/office/powerpoint/2010/main" val="34636478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833AB79-47AE-443B-9B8F-09E96E8FFE6F}"/>
              </a:ext>
            </a:extLst>
          </p:cNvPr>
          <p:cNvSpPr>
            <a:spLocks noGrp="1"/>
          </p:cNvSpPr>
          <p:nvPr>
            <p:ph type="dt" sz="half" idx="10"/>
          </p:nvPr>
        </p:nvSpPr>
        <p:spPr/>
        <p:txBody>
          <a:bodyPr/>
          <a:lstStyle/>
          <a:p>
            <a:fld id="{C7E87F01-9E87-4517-84B6-7F6A79AB08B1}" type="datetimeFigureOut">
              <a:rPr lang="en-GB" smtClean="0"/>
              <a:t>07/09/2021</a:t>
            </a:fld>
            <a:endParaRPr lang="en-GB"/>
          </a:p>
        </p:txBody>
      </p:sp>
      <p:sp>
        <p:nvSpPr>
          <p:cNvPr id="3" name="Footer Placeholder 2">
            <a:extLst>
              <a:ext uri="{FF2B5EF4-FFF2-40B4-BE49-F238E27FC236}">
                <a16:creationId xmlns:a16="http://schemas.microsoft.com/office/drawing/2014/main" id="{7505D51C-06FC-4632-B281-E8A854DD19A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5F86DFB-C8DE-416D-8698-1B86AB41441B}"/>
              </a:ext>
            </a:extLst>
          </p:cNvPr>
          <p:cNvSpPr>
            <a:spLocks noGrp="1"/>
          </p:cNvSpPr>
          <p:nvPr>
            <p:ph type="sldNum" sz="quarter" idx="12"/>
          </p:nvPr>
        </p:nvSpPr>
        <p:spPr/>
        <p:txBody>
          <a:bodyPr/>
          <a:lstStyle/>
          <a:p>
            <a:fld id="{2BD50DDB-F673-4125-BD72-42C2690CF317}" type="slidenum">
              <a:rPr lang="en-GB" smtClean="0"/>
              <a:t>‹#›</a:t>
            </a:fld>
            <a:endParaRPr lang="en-GB"/>
          </a:p>
        </p:txBody>
      </p:sp>
    </p:spTree>
    <p:extLst>
      <p:ext uri="{BB962C8B-B14F-4D97-AF65-F5344CB8AC3E}">
        <p14:creationId xmlns:p14="http://schemas.microsoft.com/office/powerpoint/2010/main" val="8614903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712CD-FA3A-4E2C-BC32-32E4C797C9D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CE565A3-1A9F-4B13-A4C0-3D7020E5395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EC596EB-DAE9-4AAD-B8D2-61CC7BD2AB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E6D095-EA82-49F0-B8B6-978CAF61E556}"/>
              </a:ext>
            </a:extLst>
          </p:cNvPr>
          <p:cNvSpPr>
            <a:spLocks noGrp="1"/>
          </p:cNvSpPr>
          <p:nvPr>
            <p:ph type="dt" sz="half" idx="10"/>
          </p:nvPr>
        </p:nvSpPr>
        <p:spPr/>
        <p:txBody>
          <a:bodyPr/>
          <a:lstStyle/>
          <a:p>
            <a:fld id="{C7E87F01-9E87-4517-84B6-7F6A79AB08B1}" type="datetimeFigureOut">
              <a:rPr lang="en-GB" smtClean="0"/>
              <a:t>07/09/2021</a:t>
            </a:fld>
            <a:endParaRPr lang="en-GB"/>
          </a:p>
        </p:txBody>
      </p:sp>
      <p:sp>
        <p:nvSpPr>
          <p:cNvPr id="6" name="Footer Placeholder 5">
            <a:extLst>
              <a:ext uri="{FF2B5EF4-FFF2-40B4-BE49-F238E27FC236}">
                <a16:creationId xmlns:a16="http://schemas.microsoft.com/office/drawing/2014/main" id="{9749B4E7-833E-4C28-BF32-6271C6DECCF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7C8C60A-A667-48E5-A6AC-36F54A4712BA}"/>
              </a:ext>
            </a:extLst>
          </p:cNvPr>
          <p:cNvSpPr>
            <a:spLocks noGrp="1"/>
          </p:cNvSpPr>
          <p:nvPr>
            <p:ph type="sldNum" sz="quarter" idx="12"/>
          </p:nvPr>
        </p:nvSpPr>
        <p:spPr/>
        <p:txBody>
          <a:bodyPr/>
          <a:lstStyle/>
          <a:p>
            <a:fld id="{2BD50DDB-F673-4125-BD72-42C2690CF317}" type="slidenum">
              <a:rPr lang="en-GB" smtClean="0"/>
              <a:t>‹#›</a:t>
            </a:fld>
            <a:endParaRPr lang="en-GB"/>
          </a:p>
        </p:txBody>
      </p:sp>
    </p:spTree>
    <p:extLst>
      <p:ext uri="{BB962C8B-B14F-4D97-AF65-F5344CB8AC3E}">
        <p14:creationId xmlns:p14="http://schemas.microsoft.com/office/powerpoint/2010/main" val="37720590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B37C27-8AA1-447B-ABD7-274D8198D6F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E98B8439-300D-40E6-A613-880AD34F573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12B4275-5210-4225-8A88-CE815599F4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5091D2C-8FCA-46B1-8134-374319CA437E}"/>
              </a:ext>
            </a:extLst>
          </p:cNvPr>
          <p:cNvSpPr>
            <a:spLocks noGrp="1"/>
          </p:cNvSpPr>
          <p:nvPr>
            <p:ph type="dt" sz="half" idx="10"/>
          </p:nvPr>
        </p:nvSpPr>
        <p:spPr/>
        <p:txBody>
          <a:bodyPr/>
          <a:lstStyle/>
          <a:p>
            <a:fld id="{C7E87F01-9E87-4517-84B6-7F6A79AB08B1}" type="datetimeFigureOut">
              <a:rPr lang="en-GB" smtClean="0"/>
              <a:t>07/09/2021</a:t>
            </a:fld>
            <a:endParaRPr lang="en-GB"/>
          </a:p>
        </p:txBody>
      </p:sp>
      <p:sp>
        <p:nvSpPr>
          <p:cNvPr id="6" name="Footer Placeholder 5">
            <a:extLst>
              <a:ext uri="{FF2B5EF4-FFF2-40B4-BE49-F238E27FC236}">
                <a16:creationId xmlns:a16="http://schemas.microsoft.com/office/drawing/2014/main" id="{7AB22054-4A36-4443-B31E-8A43F4A696B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CA34C08-985F-4222-8C6A-4948504875D4}"/>
              </a:ext>
            </a:extLst>
          </p:cNvPr>
          <p:cNvSpPr>
            <a:spLocks noGrp="1"/>
          </p:cNvSpPr>
          <p:nvPr>
            <p:ph type="sldNum" sz="quarter" idx="12"/>
          </p:nvPr>
        </p:nvSpPr>
        <p:spPr/>
        <p:txBody>
          <a:bodyPr/>
          <a:lstStyle/>
          <a:p>
            <a:fld id="{2BD50DDB-F673-4125-BD72-42C2690CF317}" type="slidenum">
              <a:rPr lang="en-GB" smtClean="0"/>
              <a:t>‹#›</a:t>
            </a:fld>
            <a:endParaRPr lang="en-GB"/>
          </a:p>
        </p:txBody>
      </p:sp>
    </p:spTree>
    <p:extLst>
      <p:ext uri="{BB962C8B-B14F-4D97-AF65-F5344CB8AC3E}">
        <p14:creationId xmlns:p14="http://schemas.microsoft.com/office/powerpoint/2010/main" val="726426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E963CDE-F353-4E26-9A67-09F65A40440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C4B303C-A657-4884-8684-5AC8766319E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7C677E4-60B8-43D3-B795-93F14C6509E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E87F01-9E87-4517-84B6-7F6A79AB08B1}" type="datetimeFigureOut">
              <a:rPr lang="en-GB" smtClean="0"/>
              <a:t>07/09/2021</a:t>
            </a:fld>
            <a:endParaRPr lang="en-GB"/>
          </a:p>
        </p:txBody>
      </p:sp>
      <p:sp>
        <p:nvSpPr>
          <p:cNvPr id="5" name="Footer Placeholder 4">
            <a:extLst>
              <a:ext uri="{FF2B5EF4-FFF2-40B4-BE49-F238E27FC236}">
                <a16:creationId xmlns:a16="http://schemas.microsoft.com/office/drawing/2014/main" id="{5999D9E9-0A5D-46F5-A905-DCE3063E6F4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4109A06E-994A-4974-AF79-8F84F7615D5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D50DDB-F673-4125-BD72-42C2690CF317}" type="slidenum">
              <a:rPr lang="en-GB" smtClean="0"/>
              <a:t>‹#›</a:t>
            </a:fld>
            <a:endParaRPr lang="en-GB"/>
          </a:p>
        </p:txBody>
      </p:sp>
    </p:spTree>
    <p:extLst>
      <p:ext uri="{BB962C8B-B14F-4D97-AF65-F5344CB8AC3E}">
        <p14:creationId xmlns:p14="http://schemas.microsoft.com/office/powerpoint/2010/main" val="33697767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4"/>
          <p:cNvSpPr txBox="1">
            <a:spLocks noChangeArrowheads="1"/>
          </p:cNvSpPr>
          <p:nvPr/>
        </p:nvSpPr>
        <p:spPr bwMode="auto">
          <a:xfrm>
            <a:off x="1676401" y="1989139"/>
            <a:ext cx="8812213"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GB" altLang="en-US" sz="4000" b="1" dirty="0"/>
              <a:t>Chapter 4: Attractions</a:t>
            </a:r>
          </a:p>
          <a:p>
            <a:pPr algn="ctr" eaLnBrk="1" hangingPunct="1"/>
            <a:endParaRPr lang="en-US" altLang="en-US" sz="4000" b="1" dirty="0"/>
          </a:p>
        </p:txBody>
      </p:sp>
      <p:sp>
        <p:nvSpPr>
          <p:cNvPr id="11267" name="Rectangle 4"/>
          <p:cNvSpPr>
            <a:spLocks noChangeArrowheads="1"/>
          </p:cNvSpPr>
          <p:nvPr/>
        </p:nvSpPr>
        <p:spPr bwMode="auto">
          <a:xfrm>
            <a:off x="1524000" y="43934"/>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FFCC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buFontTx/>
              <a:buChar char="•"/>
            </a:pPr>
            <a:endParaRPr lang="en-GB" altLang="en-US" dirty="0"/>
          </a:p>
        </p:txBody>
      </p:sp>
      <p:pic>
        <p:nvPicPr>
          <p:cNvPr id="5" name="Picture 4">
            <a:extLst>
              <a:ext uri="{FF2B5EF4-FFF2-40B4-BE49-F238E27FC236}">
                <a16:creationId xmlns:a16="http://schemas.microsoft.com/office/drawing/2014/main" id="{120408FB-E65D-41A2-A114-33E23165DC5F}"/>
              </a:ext>
            </a:extLst>
          </p:cNvPr>
          <p:cNvPicPr>
            <a:picLocks noChangeAspect="1"/>
          </p:cNvPicPr>
          <p:nvPr/>
        </p:nvPicPr>
        <p:blipFill>
          <a:blip r:embed="rId3" cstate="email">
            <a:extLst>
              <a:ext uri="{28A0092B-C50C-407E-A947-70E740481C1C}">
                <a14:useLocalDpi xmlns:a14="http://schemas.microsoft.com/office/drawing/2010/main"/>
              </a:ext>
            </a:extLst>
          </a:blip>
          <a:srcRect/>
          <a:stretch/>
        </p:blipFill>
        <p:spPr>
          <a:xfrm>
            <a:off x="10668000" y="15798"/>
            <a:ext cx="1523999" cy="1985287"/>
          </a:xfrm>
          <a:prstGeom prst="rect">
            <a:avLst/>
          </a:prstGeom>
        </p:spPr>
      </p:pic>
      <p:pic>
        <p:nvPicPr>
          <p:cNvPr id="10" name="Picture 9" descr="A picture containing drawing&#10;&#10;Description automatically generated">
            <a:extLst>
              <a:ext uri="{FF2B5EF4-FFF2-40B4-BE49-F238E27FC236}">
                <a16:creationId xmlns:a16="http://schemas.microsoft.com/office/drawing/2014/main" id="{4453021C-AE19-42AD-9A7A-3BCEB6D03D79}"/>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1430000" y="6084016"/>
            <a:ext cx="713496" cy="687013"/>
          </a:xfrm>
          <a:prstGeom prst="rect">
            <a:avLst/>
          </a:prstGeom>
        </p:spPr>
      </p:pic>
    </p:spTree>
    <p:extLst>
      <p:ext uri="{BB962C8B-B14F-4D97-AF65-F5344CB8AC3E}">
        <p14:creationId xmlns:p14="http://schemas.microsoft.com/office/powerpoint/2010/main" val="3230734284"/>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6904AC-E6A7-4263-8C1E-54C91350453D}"/>
              </a:ext>
            </a:extLst>
          </p:cNvPr>
          <p:cNvSpPr>
            <a:spLocks noGrp="1"/>
          </p:cNvSpPr>
          <p:nvPr>
            <p:ph type="title"/>
          </p:nvPr>
        </p:nvSpPr>
        <p:spPr/>
        <p:txBody>
          <a:bodyPr/>
          <a:lstStyle/>
          <a:p>
            <a:r>
              <a:rPr lang="en-HK" dirty="0"/>
              <a:t>Tourist attractions system </a:t>
            </a:r>
            <a:r>
              <a:rPr lang="en-HK" sz="1800" dirty="0"/>
              <a:t>(Leiper 1990)</a:t>
            </a:r>
          </a:p>
        </p:txBody>
      </p:sp>
      <p:pic>
        <p:nvPicPr>
          <p:cNvPr id="9" name="Content Placeholder 8">
            <a:extLst>
              <a:ext uri="{FF2B5EF4-FFF2-40B4-BE49-F238E27FC236}">
                <a16:creationId xmlns:a16="http://schemas.microsoft.com/office/drawing/2014/main" id="{5247506A-AFCA-4565-806D-8843CDB9CBBD}"/>
              </a:ext>
            </a:extLst>
          </p:cNvPr>
          <p:cNvPicPr>
            <a:picLocks noGrp="1" noChangeAspect="1"/>
          </p:cNvPicPr>
          <p:nvPr>
            <p:ph sz="half" idx="1"/>
          </p:nvPr>
        </p:nvPicPr>
        <p:blipFill>
          <a:blip r:embed="rId2" cstate="email">
            <a:extLst>
              <a:ext uri="{28A0092B-C50C-407E-A947-70E740481C1C}">
                <a14:useLocalDpi xmlns:a14="http://schemas.microsoft.com/office/drawing/2010/main"/>
              </a:ext>
            </a:extLst>
          </a:blip>
          <a:stretch>
            <a:fillRect/>
          </a:stretch>
        </p:blipFill>
        <p:spPr>
          <a:xfrm>
            <a:off x="838200" y="2513144"/>
            <a:ext cx="4842085" cy="2781284"/>
          </a:xfrm>
          <a:prstGeom prst="rect">
            <a:avLst/>
          </a:prstGeom>
        </p:spPr>
      </p:pic>
      <p:sp>
        <p:nvSpPr>
          <p:cNvPr id="6" name="Content Placeholder 5">
            <a:extLst>
              <a:ext uri="{FF2B5EF4-FFF2-40B4-BE49-F238E27FC236}">
                <a16:creationId xmlns:a16="http://schemas.microsoft.com/office/drawing/2014/main" id="{3E7E7367-D435-4B5C-8336-37480075B4B1}"/>
              </a:ext>
            </a:extLst>
          </p:cNvPr>
          <p:cNvSpPr>
            <a:spLocks noGrp="1"/>
          </p:cNvSpPr>
          <p:nvPr>
            <p:ph sz="half" idx="2"/>
          </p:nvPr>
        </p:nvSpPr>
        <p:spPr>
          <a:xfrm>
            <a:off x="5809724" y="1825625"/>
            <a:ext cx="5544076" cy="4351338"/>
          </a:xfrm>
        </p:spPr>
        <p:txBody>
          <a:bodyPr>
            <a:normAutofit fontScale="92500" lnSpcReduction="10000"/>
          </a:bodyPr>
          <a:lstStyle/>
          <a:p>
            <a:r>
              <a:rPr lang="en-HK" dirty="0"/>
              <a:t>The tourist – search for satisfying leisure experiences</a:t>
            </a:r>
          </a:p>
          <a:p>
            <a:r>
              <a:rPr lang="en-HK" dirty="0"/>
              <a:t>Nucleus - </a:t>
            </a:r>
            <a:r>
              <a:rPr lang="en-US" dirty="0"/>
              <a:t>any feature or characteristic of a place that a traveler contemplates visiting or actually visits</a:t>
            </a:r>
            <a:endParaRPr lang="en-HK" dirty="0"/>
          </a:p>
          <a:p>
            <a:r>
              <a:rPr lang="en-HK" dirty="0"/>
              <a:t>Markers - </a:t>
            </a:r>
            <a:r>
              <a:rPr lang="en-US" dirty="0"/>
              <a:t>catalytic link between the tourist and the attraction that triggers motivation </a:t>
            </a:r>
            <a:endParaRPr lang="en-HK" dirty="0"/>
          </a:p>
          <a:p>
            <a:pPr lvl="1"/>
            <a:r>
              <a:rPr lang="en-US" dirty="0"/>
              <a:t>Any kind of information or representation that constitutes an attraction as a tourist site by giving information about it, representing it, making it recognizable</a:t>
            </a:r>
            <a:endParaRPr lang="en-HK" dirty="0"/>
          </a:p>
        </p:txBody>
      </p:sp>
      <p:sp>
        <p:nvSpPr>
          <p:cNvPr id="4" name="Footer Placeholder 3">
            <a:extLst>
              <a:ext uri="{FF2B5EF4-FFF2-40B4-BE49-F238E27FC236}">
                <a16:creationId xmlns:a16="http://schemas.microsoft.com/office/drawing/2014/main" id="{0EF5BDC4-11E7-4D13-ADD6-025F9170FBA3}"/>
              </a:ext>
            </a:extLst>
          </p:cNvPr>
          <p:cNvSpPr>
            <a:spLocks noGrp="1"/>
          </p:cNvSpPr>
          <p:nvPr>
            <p:ph type="ftr" sz="quarter" idx="11"/>
          </p:nvPr>
        </p:nvSpPr>
        <p:spPr>
          <a:xfrm>
            <a:off x="4038600" y="6356350"/>
            <a:ext cx="4114800" cy="365125"/>
          </a:xfrm>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14640618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A10767-6302-429C-AE88-52A6E2A330D8}"/>
              </a:ext>
            </a:extLst>
          </p:cNvPr>
          <p:cNvSpPr>
            <a:spLocks noGrp="1"/>
          </p:cNvSpPr>
          <p:nvPr>
            <p:ph type="title"/>
          </p:nvPr>
        </p:nvSpPr>
        <p:spPr/>
        <p:txBody>
          <a:bodyPr/>
          <a:lstStyle/>
          <a:p>
            <a:r>
              <a:rPr lang="en-HK" dirty="0"/>
              <a:t>Markers are the most important part of the tourist attractions system</a:t>
            </a:r>
          </a:p>
        </p:txBody>
      </p:sp>
      <p:pic>
        <p:nvPicPr>
          <p:cNvPr id="6" name="Content Placeholder 5">
            <a:extLst>
              <a:ext uri="{FF2B5EF4-FFF2-40B4-BE49-F238E27FC236}">
                <a16:creationId xmlns:a16="http://schemas.microsoft.com/office/drawing/2014/main" id="{A57E3C8F-CF21-4B5B-98E4-E61D2248C390}"/>
              </a:ext>
            </a:extLst>
          </p:cNvPr>
          <p:cNvPicPr>
            <a:picLocks noGrp="1" noChangeAspect="1"/>
          </p:cNvPicPr>
          <p:nvPr>
            <p:ph sz="half" idx="1"/>
          </p:nvPr>
        </p:nvPicPr>
        <p:blipFill>
          <a:blip r:embed="rId2" cstate="email">
            <a:extLst>
              <a:ext uri="{28A0092B-C50C-407E-A947-70E740481C1C}">
                <a14:useLocalDpi xmlns:a14="http://schemas.microsoft.com/office/drawing/2010/main"/>
              </a:ext>
            </a:extLst>
          </a:blip>
          <a:stretch>
            <a:fillRect/>
          </a:stretch>
        </p:blipFill>
        <p:spPr>
          <a:xfrm>
            <a:off x="838200" y="2058194"/>
            <a:ext cx="4685452" cy="3514089"/>
          </a:xfrm>
          <a:prstGeom prst="rect">
            <a:avLst/>
          </a:prstGeom>
        </p:spPr>
      </p:pic>
      <p:sp>
        <p:nvSpPr>
          <p:cNvPr id="4" name="Content Placeholder 3">
            <a:extLst>
              <a:ext uri="{FF2B5EF4-FFF2-40B4-BE49-F238E27FC236}">
                <a16:creationId xmlns:a16="http://schemas.microsoft.com/office/drawing/2014/main" id="{572010E5-894C-4BA4-8E64-CCF809A1DFE3}"/>
              </a:ext>
            </a:extLst>
          </p:cNvPr>
          <p:cNvSpPr>
            <a:spLocks noGrp="1"/>
          </p:cNvSpPr>
          <p:nvPr>
            <p:ph sz="half" idx="2"/>
          </p:nvPr>
        </p:nvSpPr>
        <p:spPr>
          <a:xfrm>
            <a:off x="5723841" y="1825625"/>
            <a:ext cx="5629959" cy="4351338"/>
          </a:xfrm>
        </p:spPr>
        <p:txBody>
          <a:bodyPr>
            <a:normAutofit/>
          </a:bodyPr>
          <a:lstStyle/>
          <a:p>
            <a:r>
              <a:rPr lang="en-US" dirty="0"/>
              <a:t>Markers create awareness</a:t>
            </a:r>
          </a:p>
          <a:p>
            <a:r>
              <a:rPr lang="en-US" dirty="0"/>
              <a:t>Stimulate the tourists’ desire to look for experiences </a:t>
            </a:r>
          </a:p>
          <a:p>
            <a:r>
              <a:rPr lang="en-US" dirty="0"/>
              <a:t>Contain information or present an image about what might be experienced at the sights targeted. </a:t>
            </a:r>
          </a:p>
          <a:p>
            <a:r>
              <a:rPr lang="en-US" dirty="0"/>
              <a:t>3 types</a:t>
            </a:r>
          </a:p>
          <a:p>
            <a:pPr lvl="1"/>
            <a:r>
              <a:rPr lang="en-US" dirty="0"/>
              <a:t>In-destination</a:t>
            </a:r>
          </a:p>
          <a:p>
            <a:pPr lvl="1"/>
            <a:r>
              <a:rPr lang="en-US" dirty="0"/>
              <a:t>In-transit</a:t>
            </a:r>
          </a:p>
          <a:p>
            <a:pPr lvl="1"/>
            <a:r>
              <a:rPr lang="en-US" dirty="0"/>
              <a:t>In-generating region</a:t>
            </a:r>
            <a:endParaRPr lang="en-HK" dirty="0"/>
          </a:p>
        </p:txBody>
      </p:sp>
      <p:sp>
        <p:nvSpPr>
          <p:cNvPr id="5" name="Footer Placeholder 4">
            <a:extLst>
              <a:ext uri="{FF2B5EF4-FFF2-40B4-BE49-F238E27FC236}">
                <a16:creationId xmlns:a16="http://schemas.microsoft.com/office/drawing/2014/main" id="{420BDFA1-A6BF-4D33-A84D-E5C59F4A1C8E}"/>
              </a:ext>
            </a:extLst>
          </p:cNvPr>
          <p:cNvSpPr>
            <a:spLocks noGrp="1"/>
          </p:cNvSpPr>
          <p:nvPr>
            <p:ph type="ftr" sz="quarter" idx="11"/>
          </p:nvPr>
        </p:nvSpPr>
        <p:spPr>
          <a:xfrm>
            <a:off x="4038600" y="6356350"/>
            <a:ext cx="4114800" cy="365125"/>
          </a:xfrm>
        </p:spPr>
        <p:txBody>
          <a:bodyPr/>
          <a:lstStyle/>
          <a:p>
            <a:r>
              <a:rPr lang="en-GB"/>
              <a:t>Tourism Theories, Concepts and Models by McKercher and Prideaux © Goodfellow Publishers 2021</a:t>
            </a:r>
            <a:endParaRPr lang="en-GB" dirty="0"/>
          </a:p>
        </p:txBody>
      </p:sp>
      <p:sp>
        <p:nvSpPr>
          <p:cNvPr id="3" name="TextBox 2">
            <a:extLst>
              <a:ext uri="{FF2B5EF4-FFF2-40B4-BE49-F238E27FC236}">
                <a16:creationId xmlns:a16="http://schemas.microsoft.com/office/drawing/2014/main" id="{1B9072A1-40BB-4223-9852-AD0F26714DC0}"/>
              </a:ext>
            </a:extLst>
          </p:cNvPr>
          <p:cNvSpPr txBox="1"/>
          <p:nvPr/>
        </p:nvSpPr>
        <p:spPr>
          <a:xfrm>
            <a:off x="1404438" y="5829931"/>
            <a:ext cx="3334276" cy="369332"/>
          </a:xfrm>
          <a:prstGeom prst="rect">
            <a:avLst/>
          </a:prstGeom>
          <a:noFill/>
        </p:spPr>
        <p:txBody>
          <a:bodyPr wrap="square" rtlCol="0">
            <a:spAutoFit/>
          </a:bodyPr>
          <a:lstStyle/>
          <a:p>
            <a:r>
              <a:rPr lang="en-HK" dirty="0"/>
              <a:t>Photograph by McKercher</a:t>
            </a:r>
          </a:p>
        </p:txBody>
      </p:sp>
    </p:spTree>
    <p:extLst>
      <p:ext uri="{BB962C8B-B14F-4D97-AF65-F5344CB8AC3E}">
        <p14:creationId xmlns:p14="http://schemas.microsoft.com/office/powerpoint/2010/main" val="26711071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ABA2712E-79C2-4A85-995D-3A85AEAF08C6}"/>
              </a:ext>
            </a:extLst>
          </p:cNvPr>
          <p:cNvSpPr>
            <a:spLocks noGrp="1"/>
          </p:cNvSpPr>
          <p:nvPr>
            <p:ph type="title"/>
          </p:nvPr>
        </p:nvSpPr>
        <p:spPr/>
        <p:txBody>
          <a:bodyPr/>
          <a:lstStyle/>
          <a:p>
            <a:r>
              <a:rPr lang="en-HK" dirty="0"/>
              <a:t>Rethinking attractions as operating as part of a taxonomy</a:t>
            </a:r>
          </a:p>
        </p:txBody>
      </p:sp>
      <p:graphicFrame>
        <p:nvGraphicFramePr>
          <p:cNvPr id="10" name="Content Placeholder 9">
            <a:extLst>
              <a:ext uri="{FF2B5EF4-FFF2-40B4-BE49-F238E27FC236}">
                <a16:creationId xmlns:a16="http://schemas.microsoft.com/office/drawing/2014/main" id="{B125EB6C-6EEA-4985-BA10-EB03FFF0ACC8}"/>
              </a:ext>
            </a:extLst>
          </p:cNvPr>
          <p:cNvGraphicFramePr>
            <a:graphicFrameLocks noGrp="1"/>
          </p:cNvGraphicFramePr>
          <p:nvPr>
            <p:ph sz="half" idx="1"/>
          </p:nvPr>
        </p:nvGraphicFramePr>
        <p:xfrm>
          <a:off x="838200" y="1825625"/>
          <a:ext cx="3405424" cy="40497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Content Placeholder 8">
            <a:extLst>
              <a:ext uri="{FF2B5EF4-FFF2-40B4-BE49-F238E27FC236}">
                <a16:creationId xmlns:a16="http://schemas.microsoft.com/office/drawing/2014/main" id="{49A504E7-2A01-4EEC-810D-385166C37A39}"/>
              </a:ext>
            </a:extLst>
          </p:cNvPr>
          <p:cNvSpPr>
            <a:spLocks noGrp="1"/>
          </p:cNvSpPr>
          <p:nvPr>
            <p:ph sz="half" idx="2"/>
          </p:nvPr>
        </p:nvSpPr>
        <p:spPr>
          <a:xfrm>
            <a:off x="4900377" y="1470113"/>
            <a:ext cx="6453424" cy="4706850"/>
          </a:xfrm>
        </p:spPr>
        <p:txBody>
          <a:bodyPr>
            <a:noAutofit/>
          </a:bodyPr>
          <a:lstStyle/>
          <a:p>
            <a:r>
              <a:rPr lang="en-US" sz="1800" dirty="0"/>
              <a:t>The term ‘attraction’ is used so loosely now that its meaning can include anything that tourists may consume from a specific product to an entire category of products or activities that encompasses but extends well beyond the specific.</a:t>
            </a:r>
          </a:p>
          <a:p>
            <a:r>
              <a:rPr lang="en-US" sz="1800" dirty="0"/>
              <a:t>Example</a:t>
            </a:r>
          </a:p>
          <a:p>
            <a:pPr lvl="1"/>
            <a:r>
              <a:rPr lang="en-US" sz="1800" dirty="0"/>
              <a:t>An historic site is classified as an attraction </a:t>
            </a:r>
          </a:p>
          <a:p>
            <a:pPr lvl="1"/>
            <a:r>
              <a:rPr lang="en-US" sz="1800" dirty="0"/>
              <a:t>Heritage, consisting of many historic sites, archeological sites and historic landmarks is also an ‘attraction’</a:t>
            </a:r>
          </a:p>
          <a:p>
            <a:pPr lvl="1"/>
            <a:r>
              <a:rPr lang="en-US" sz="1800" dirty="0"/>
              <a:t>Cultural heritage consisting of heritage and culture is also considered an attraction</a:t>
            </a:r>
          </a:p>
          <a:p>
            <a:r>
              <a:rPr lang="en-US" sz="1800" dirty="0"/>
              <a:t>Moving from the specific the general, then, the set of attractions, activities and entities that can be included grows exponentially. </a:t>
            </a:r>
          </a:p>
          <a:p>
            <a:r>
              <a:rPr lang="en-US" sz="1800" dirty="0"/>
              <a:t>Conversely, as one moves from the general to specific what constitutes an attraction is more clearly defined </a:t>
            </a:r>
            <a:endParaRPr lang="en-HK" sz="1800" dirty="0"/>
          </a:p>
        </p:txBody>
      </p:sp>
      <p:sp>
        <p:nvSpPr>
          <p:cNvPr id="5" name="Footer Placeholder 4">
            <a:extLst>
              <a:ext uri="{FF2B5EF4-FFF2-40B4-BE49-F238E27FC236}">
                <a16:creationId xmlns:a16="http://schemas.microsoft.com/office/drawing/2014/main" id="{6BF8220D-9767-4077-B707-88417D560EF3}"/>
              </a:ext>
            </a:extLst>
          </p:cNvPr>
          <p:cNvSpPr>
            <a:spLocks noGrp="1"/>
          </p:cNvSpPr>
          <p:nvPr>
            <p:ph type="ftr" sz="quarter" idx="11"/>
          </p:nvPr>
        </p:nvSpPr>
        <p:spPr>
          <a:xfrm>
            <a:off x="4038600" y="6356350"/>
            <a:ext cx="4114800" cy="365125"/>
          </a:xfrm>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2393677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869AB03-1724-40FC-994C-71B7B0F8ECDE}"/>
              </a:ext>
            </a:extLst>
          </p:cNvPr>
          <p:cNvSpPr>
            <a:spLocks noGrp="1"/>
          </p:cNvSpPr>
          <p:nvPr>
            <p:ph type="title"/>
          </p:nvPr>
        </p:nvSpPr>
        <p:spPr/>
        <p:txBody>
          <a:bodyPr/>
          <a:lstStyle/>
          <a:p>
            <a:r>
              <a:rPr lang="en-HK" dirty="0"/>
              <a:t>Taxonomic systems</a:t>
            </a:r>
          </a:p>
        </p:txBody>
      </p:sp>
      <p:sp>
        <p:nvSpPr>
          <p:cNvPr id="7" name="Content Placeholder 6">
            <a:extLst>
              <a:ext uri="{FF2B5EF4-FFF2-40B4-BE49-F238E27FC236}">
                <a16:creationId xmlns:a16="http://schemas.microsoft.com/office/drawing/2014/main" id="{5C75DD66-397A-42D8-8410-6B25B483ED49}"/>
              </a:ext>
            </a:extLst>
          </p:cNvPr>
          <p:cNvSpPr>
            <a:spLocks noGrp="1"/>
          </p:cNvSpPr>
          <p:nvPr>
            <p:ph idx="1"/>
          </p:nvPr>
        </p:nvSpPr>
        <p:spPr/>
        <p:txBody>
          <a:bodyPr>
            <a:normAutofit fontScale="92500" lnSpcReduction="20000"/>
          </a:bodyPr>
          <a:lstStyle/>
          <a:p>
            <a:r>
              <a:rPr lang="en-US" dirty="0"/>
              <a:t>A hierarchical classification system to indicate natural relationships between items at different levels </a:t>
            </a:r>
          </a:p>
          <a:p>
            <a:r>
              <a:rPr lang="en-US" dirty="0"/>
              <a:t>Classify items using observable and measurable characteristics</a:t>
            </a:r>
          </a:p>
          <a:p>
            <a:r>
              <a:rPr lang="en-US" dirty="0"/>
              <a:t>Based on the idea of a natural classification, where members of each tier of a taxonomy are on the average more similar to each other than they are to members of other taxa at corresponding levels </a:t>
            </a:r>
          </a:p>
          <a:p>
            <a:r>
              <a:rPr lang="en-US" dirty="0"/>
              <a:t>Homogenous groups are formed with reasonably sharp boundaries</a:t>
            </a:r>
          </a:p>
          <a:p>
            <a:r>
              <a:rPr lang="en-US" dirty="0"/>
              <a:t>Taxa are arranged vertically to reflect increasing specificity, with the top tier encompassing a broad comprehensive category that captures the essence of all groups and subgroups that fall under it</a:t>
            </a:r>
          </a:p>
          <a:p>
            <a:r>
              <a:rPr lang="en-US" dirty="0"/>
              <a:t>Lower-level tiers are disaggregated into one or more narrower cohorts, until one reaches the bottom where individual entities are found</a:t>
            </a:r>
            <a:endParaRPr lang="en-HK" dirty="0"/>
          </a:p>
          <a:p>
            <a:endParaRPr lang="en-US" dirty="0"/>
          </a:p>
        </p:txBody>
      </p:sp>
      <p:sp>
        <p:nvSpPr>
          <p:cNvPr id="5" name="Footer Placeholder 4">
            <a:extLst>
              <a:ext uri="{FF2B5EF4-FFF2-40B4-BE49-F238E27FC236}">
                <a16:creationId xmlns:a16="http://schemas.microsoft.com/office/drawing/2014/main" id="{223EE661-B611-4844-AC21-E7388BA46AE8}"/>
              </a:ext>
            </a:extLst>
          </p:cNvPr>
          <p:cNvSpPr>
            <a:spLocks noGrp="1"/>
          </p:cNvSpPr>
          <p:nvPr>
            <p:ph type="ftr" sz="quarter" idx="11"/>
          </p:nvPr>
        </p:nvSpPr>
        <p:spPr>
          <a:xfrm>
            <a:off x="4038600" y="6356350"/>
            <a:ext cx="4114800" cy="365125"/>
          </a:xfrm>
          <a:prstGeom prst="rect">
            <a:avLst/>
          </a:prstGeom>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13743423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E43FFB-986A-4A08-9D6B-709365D9B4F2}"/>
              </a:ext>
            </a:extLst>
          </p:cNvPr>
          <p:cNvSpPr>
            <a:spLocks noGrp="1"/>
          </p:cNvSpPr>
          <p:nvPr>
            <p:ph type="title"/>
          </p:nvPr>
        </p:nvSpPr>
        <p:spPr/>
        <p:txBody>
          <a:bodyPr/>
          <a:lstStyle/>
          <a:p>
            <a:r>
              <a:rPr lang="en-HK" dirty="0"/>
              <a:t>Taxonomy of attractions</a:t>
            </a:r>
          </a:p>
        </p:txBody>
      </p:sp>
      <p:pic>
        <p:nvPicPr>
          <p:cNvPr id="6" name="Content Placeholder 5">
            <a:extLst>
              <a:ext uri="{FF2B5EF4-FFF2-40B4-BE49-F238E27FC236}">
                <a16:creationId xmlns:a16="http://schemas.microsoft.com/office/drawing/2014/main" id="{14DC889C-BCB4-4558-A5B5-84CC3F2D60E7}"/>
              </a:ext>
            </a:extLst>
          </p:cNvPr>
          <p:cNvPicPr>
            <a:picLocks noGrp="1" noChangeAspect="1"/>
          </p:cNvPicPr>
          <p:nvPr>
            <p:ph sz="half" idx="1"/>
          </p:nvPr>
        </p:nvPicPr>
        <p:blipFill>
          <a:blip r:embed="rId2" cstate="email">
            <a:extLst>
              <a:ext uri="{28A0092B-C50C-407E-A947-70E740481C1C}">
                <a14:useLocalDpi xmlns:a14="http://schemas.microsoft.com/office/drawing/2010/main"/>
              </a:ext>
            </a:extLst>
          </a:blip>
          <a:stretch>
            <a:fillRect/>
          </a:stretch>
        </p:blipFill>
        <p:spPr>
          <a:xfrm>
            <a:off x="-781688" y="2111708"/>
            <a:ext cx="6801488" cy="3052232"/>
          </a:xfrm>
          <a:prstGeom prst="rect">
            <a:avLst/>
          </a:prstGeom>
        </p:spPr>
      </p:pic>
      <p:sp>
        <p:nvSpPr>
          <p:cNvPr id="4" name="Content Placeholder 3">
            <a:extLst>
              <a:ext uri="{FF2B5EF4-FFF2-40B4-BE49-F238E27FC236}">
                <a16:creationId xmlns:a16="http://schemas.microsoft.com/office/drawing/2014/main" id="{CE2462BF-DEFD-479E-8F0E-AEF8FBB9BD45}"/>
              </a:ext>
            </a:extLst>
          </p:cNvPr>
          <p:cNvSpPr>
            <a:spLocks noGrp="1"/>
          </p:cNvSpPr>
          <p:nvPr>
            <p:ph sz="half" idx="2"/>
          </p:nvPr>
        </p:nvSpPr>
        <p:spPr>
          <a:xfrm>
            <a:off x="5097401" y="1545892"/>
            <a:ext cx="6256399" cy="4631071"/>
          </a:xfrm>
        </p:spPr>
        <p:txBody>
          <a:bodyPr>
            <a:normAutofit fontScale="92500" lnSpcReduction="10000"/>
          </a:bodyPr>
          <a:lstStyle/>
          <a:p>
            <a:r>
              <a:rPr lang="en-HK" dirty="0"/>
              <a:t>Adopting Kotler’s idea of a product taxonomy</a:t>
            </a:r>
          </a:p>
          <a:p>
            <a:r>
              <a:rPr lang="en-US" dirty="0"/>
              <a:t>Attractions may be seen to exist in a hierarchical form from the specific site at the bottom to sets of like attractions, to sets of similar attractions, to sets of thematically related attractions, and so on. </a:t>
            </a:r>
          </a:p>
          <a:p>
            <a:r>
              <a:rPr lang="en-US" dirty="0"/>
              <a:t>The set of thematically similar attractions and attractions sets increases significantly as one moves up the classification system, and likewise decreases significantly until reaching a single item as one moves down the system. </a:t>
            </a:r>
            <a:endParaRPr lang="en-HK" dirty="0"/>
          </a:p>
        </p:txBody>
      </p:sp>
      <p:sp>
        <p:nvSpPr>
          <p:cNvPr id="5" name="Footer Placeholder 4">
            <a:extLst>
              <a:ext uri="{FF2B5EF4-FFF2-40B4-BE49-F238E27FC236}">
                <a16:creationId xmlns:a16="http://schemas.microsoft.com/office/drawing/2014/main" id="{73FE4A66-D70E-47ED-A28A-E8F1D09A9418}"/>
              </a:ext>
            </a:extLst>
          </p:cNvPr>
          <p:cNvSpPr>
            <a:spLocks noGrp="1"/>
          </p:cNvSpPr>
          <p:nvPr>
            <p:ph type="ftr" sz="quarter" idx="11"/>
          </p:nvPr>
        </p:nvSpPr>
        <p:spPr>
          <a:xfrm>
            <a:off x="4038600" y="6356350"/>
            <a:ext cx="4114800" cy="365125"/>
          </a:xfrm>
        </p:spPr>
        <p:txBody>
          <a:bodyPr/>
          <a:lstStyle/>
          <a:p>
            <a:r>
              <a:rPr lang="en-GB"/>
              <a:t>Tourism Theories, Concepts and Models by McKercher and Prideaux © Goodfellow Publishers 2021</a:t>
            </a:r>
            <a:endParaRPr lang="en-GB" dirty="0"/>
          </a:p>
        </p:txBody>
      </p:sp>
      <p:sp>
        <p:nvSpPr>
          <p:cNvPr id="7" name="TextBox 6">
            <a:extLst>
              <a:ext uri="{FF2B5EF4-FFF2-40B4-BE49-F238E27FC236}">
                <a16:creationId xmlns:a16="http://schemas.microsoft.com/office/drawing/2014/main" id="{83733822-65CA-4437-BAC1-A9E34DCFE58E}"/>
              </a:ext>
            </a:extLst>
          </p:cNvPr>
          <p:cNvSpPr txBox="1"/>
          <p:nvPr/>
        </p:nvSpPr>
        <p:spPr>
          <a:xfrm>
            <a:off x="1141737" y="5355050"/>
            <a:ext cx="3677808" cy="369332"/>
          </a:xfrm>
          <a:prstGeom prst="rect">
            <a:avLst/>
          </a:prstGeom>
          <a:noFill/>
        </p:spPr>
        <p:txBody>
          <a:bodyPr wrap="square" rtlCol="0">
            <a:spAutoFit/>
          </a:bodyPr>
          <a:lstStyle/>
          <a:p>
            <a:r>
              <a:rPr lang="en-HK" dirty="0"/>
              <a:t>Source: Kotler 2012</a:t>
            </a:r>
          </a:p>
        </p:txBody>
      </p:sp>
    </p:spTree>
    <p:extLst>
      <p:ext uri="{BB962C8B-B14F-4D97-AF65-F5344CB8AC3E}">
        <p14:creationId xmlns:p14="http://schemas.microsoft.com/office/powerpoint/2010/main" val="15841797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44F1EF-1519-44BD-85E2-457A5A47D8F7}"/>
              </a:ext>
            </a:extLst>
          </p:cNvPr>
          <p:cNvSpPr>
            <a:spLocks noGrp="1"/>
          </p:cNvSpPr>
          <p:nvPr>
            <p:ph type="title"/>
          </p:nvPr>
        </p:nvSpPr>
        <p:spPr/>
        <p:txBody>
          <a:bodyPr/>
          <a:lstStyle/>
          <a:p>
            <a:r>
              <a:rPr lang="en-HK" dirty="0"/>
              <a:t>Tourism product taxonomy</a:t>
            </a:r>
          </a:p>
        </p:txBody>
      </p:sp>
      <p:sp>
        <p:nvSpPr>
          <p:cNvPr id="3" name="Content Placeholder 2">
            <a:extLst>
              <a:ext uri="{FF2B5EF4-FFF2-40B4-BE49-F238E27FC236}">
                <a16:creationId xmlns:a16="http://schemas.microsoft.com/office/drawing/2014/main" id="{D286BA10-1C97-42D8-8CA3-92DDDEACE579}"/>
              </a:ext>
            </a:extLst>
          </p:cNvPr>
          <p:cNvSpPr>
            <a:spLocks noGrp="1"/>
          </p:cNvSpPr>
          <p:nvPr>
            <p:ph idx="1"/>
          </p:nvPr>
        </p:nvSpPr>
        <p:spPr/>
        <p:txBody>
          <a:bodyPr>
            <a:normAutofit/>
          </a:bodyPr>
          <a:lstStyle/>
          <a:p>
            <a:r>
              <a:rPr lang="en-HK" dirty="0"/>
              <a:t>6 tier taxonomy proposed</a:t>
            </a:r>
          </a:p>
          <a:p>
            <a:pPr lvl="1"/>
            <a:r>
              <a:rPr lang="en-HK" sz="2800" dirty="0"/>
              <a:t>Need Families –  </a:t>
            </a:r>
            <a:r>
              <a:rPr lang="en-US" sz="2800" dirty="0"/>
              <a:t>Pleasure, Personal Quest, Human Endeavour, Nature and Business. </a:t>
            </a:r>
          </a:p>
          <a:p>
            <a:pPr lvl="1"/>
            <a:r>
              <a:rPr lang="en-US" sz="2800" dirty="0"/>
              <a:t>Product Family  as subset of need families</a:t>
            </a:r>
          </a:p>
          <a:p>
            <a:pPr lvl="1"/>
            <a:r>
              <a:rPr lang="en-US" sz="2800" dirty="0"/>
              <a:t>Product Class  as subset of product families</a:t>
            </a:r>
          </a:p>
          <a:p>
            <a:pPr lvl="1"/>
            <a:r>
              <a:rPr lang="en-US" sz="2800" dirty="0"/>
              <a:t>Product Line as subset of product class</a:t>
            </a:r>
          </a:p>
          <a:p>
            <a:pPr lvl="1"/>
            <a:r>
              <a:rPr lang="en-US" sz="2800" dirty="0"/>
              <a:t>Product Type as subset of product line</a:t>
            </a:r>
          </a:p>
          <a:p>
            <a:pPr lvl="1"/>
            <a:r>
              <a:rPr lang="en-US" sz="2800" dirty="0"/>
              <a:t>Individual Items where consumption occurs</a:t>
            </a:r>
          </a:p>
        </p:txBody>
      </p:sp>
      <p:sp>
        <p:nvSpPr>
          <p:cNvPr id="4" name="Footer Placeholder 3">
            <a:extLst>
              <a:ext uri="{FF2B5EF4-FFF2-40B4-BE49-F238E27FC236}">
                <a16:creationId xmlns:a16="http://schemas.microsoft.com/office/drawing/2014/main" id="{BC5A7E9B-4368-4044-BB78-8FCCB37CD89A}"/>
              </a:ext>
            </a:extLst>
          </p:cNvPr>
          <p:cNvSpPr>
            <a:spLocks noGrp="1"/>
          </p:cNvSpPr>
          <p:nvPr>
            <p:ph type="ftr" sz="quarter" idx="11"/>
          </p:nvPr>
        </p:nvSpPr>
        <p:spPr>
          <a:xfrm>
            <a:off x="4038600" y="6356350"/>
            <a:ext cx="4114800" cy="365125"/>
          </a:xfrm>
          <a:prstGeom prst="rect">
            <a:avLst/>
          </a:prstGeom>
        </p:spPr>
        <p:txBody>
          <a:bodyPr/>
          <a:lstStyle/>
          <a:p>
            <a:r>
              <a:rPr lang="en-GB"/>
              <a:t>Tourism Theories, Concepts and Models by McKercher and Prideaux © Goodfellow Publishers 2021</a:t>
            </a:r>
            <a:endParaRPr lang="en-GB" dirty="0"/>
          </a:p>
        </p:txBody>
      </p:sp>
      <p:sp>
        <p:nvSpPr>
          <p:cNvPr id="5" name="TextBox 4">
            <a:extLst>
              <a:ext uri="{FF2B5EF4-FFF2-40B4-BE49-F238E27FC236}">
                <a16:creationId xmlns:a16="http://schemas.microsoft.com/office/drawing/2014/main" id="{43E0600C-2FD4-47A2-86D1-5B5F74B0AC89}"/>
              </a:ext>
            </a:extLst>
          </p:cNvPr>
          <p:cNvSpPr txBox="1"/>
          <p:nvPr/>
        </p:nvSpPr>
        <p:spPr>
          <a:xfrm>
            <a:off x="7795134" y="5845087"/>
            <a:ext cx="3854625" cy="369332"/>
          </a:xfrm>
          <a:prstGeom prst="rect">
            <a:avLst/>
          </a:prstGeom>
          <a:noFill/>
        </p:spPr>
        <p:txBody>
          <a:bodyPr wrap="square" rtlCol="0">
            <a:spAutoFit/>
          </a:bodyPr>
          <a:lstStyle/>
          <a:p>
            <a:r>
              <a:rPr lang="en-HK" dirty="0"/>
              <a:t>Source: McKercher 2016</a:t>
            </a:r>
          </a:p>
        </p:txBody>
      </p:sp>
    </p:spTree>
    <p:extLst>
      <p:ext uri="{BB962C8B-B14F-4D97-AF65-F5344CB8AC3E}">
        <p14:creationId xmlns:p14="http://schemas.microsoft.com/office/powerpoint/2010/main" val="39529230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0A5AE-3841-4E51-8C81-798F24417912}"/>
              </a:ext>
            </a:extLst>
          </p:cNvPr>
          <p:cNvSpPr>
            <a:spLocks noGrp="1"/>
          </p:cNvSpPr>
          <p:nvPr>
            <p:ph type="title"/>
          </p:nvPr>
        </p:nvSpPr>
        <p:spPr/>
        <p:txBody>
          <a:bodyPr/>
          <a:lstStyle/>
          <a:p>
            <a:r>
              <a:rPr lang="en-HK" dirty="0"/>
              <a:t>Example of the first 2 tiers of the tourism product taxonomy</a:t>
            </a:r>
          </a:p>
        </p:txBody>
      </p:sp>
      <p:graphicFrame>
        <p:nvGraphicFramePr>
          <p:cNvPr id="7" name="Content Placeholder 6">
            <a:extLst>
              <a:ext uri="{FF2B5EF4-FFF2-40B4-BE49-F238E27FC236}">
                <a16:creationId xmlns:a16="http://schemas.microsoft.com/office/drawing/2014/main" id="{5C8817B3-0F46-4857-BC19-2D460E8A5F9A}"/>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a:extLst>
              <a:ext uri="{FF2B5EF4-FFF2-40B4-BE49-F238E27FC236}">
                <a16:creationId xmlns:a16="http://schemas.microsoft.com/office/drawing/2014/main" id="{810CAEB9-64DA-44BC-B31D-3B8161197C1D}"/>
              </a:ext>
            </a:extLst>
          </p:cNvPr>
          <p:cNvSpPr>
            <a:spLocks noGrp="1"/>
          </p:cNvSpPr>
          <p:nvPr>
            <p:ph type="ftr" sz="quarter" idx="11"/>
          </p:nvPr>
        </p:nvSpPr>
        <p:spPr>
          <a:xfrm>
            <a:off x="4038600" y="6356350"/>
            <a:ext cx="4114800" cy="365125"/>
          </a:xfrm>
          <a:prstGeom prst="rect">
            <a:avLst/>
          </a:prstGeom>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41141004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23602-499B-4946-9E8B-66F79F06B2CC}"/>
              </a:ext>
            </a:extLst>
          </p:cNvPr>
          <p:cNvSpPr>
            <a:spLocks noGrp="1"/>
          </p:cNvSpPr>
          <p:nvPr>
            <p:ph type="title"/>
          </p:nvPr>
        </p:nvSpPr>
        <p:spPr/>
        <p:txBody>
          <a:bodyPr/>
          <a:lstStyle/>
          <a:p>
            <a:r>
              <a:rPr lang="en-HK" dirty="0"/>
              <a:t>Applying the tourism attractions taxonomy - Do attractions attract tourists?</a:t>
            </a:r>
          </a:p>
        </p:txBody>
      </p:sp>
      <p:sp>
        <p:nvSpPr>
          <p:cNvPr id="3" name="Content Placeholder 2">
            <a:extLst>
              <a:ext uri="{FF2B5EF4-FFF2-40B4-BE49-F238E27FC236}">
                <a16:creationId xmlns:a16="http://schemas.microsoft.com/office/drawing/2014/main" id="{7B985A77-CC68-47B4-909F-BE1BC0D0FA1B}"/>
              </a:ext>
            </a:extLst>
          </p:cNvPr>
          <p:cNvSpPr>
            <a:spLocks noGrp="1"/>
          </p:cNvSpPr>
          <p:nvPr>
            <p:ph idx="1"/>
          </p:nvPr>
        </p:nvSpPr>
        <p:spPr/>
        <p:txBody>
          <a:bodyPr/>
          <a:lstStyle/>
          <a:p>
            <a:r>
              <a:rPr lang="en-US" dirty="0"/>
              <a:t>Do people come to a destination because of a specific attraction (Item level of the taxonomy) or because of a collection of like attractions (i.e. shopping or dining) (higher order taxa), where the individual attraction plays little or no role in the visit decision?</a:t>
            </a:r>
          </a:p>
          <a:p>
            <a:r>
              <a:rPr lang="en-US" dirty="0"/>
              <a:t>What is the proximate cause (or </a:t>
            </a:r>
            <a:r>
              <a:rPr lang="en-US" i="1" dirty="0"/>
              <a:t>sine qua non –</a:t>
            </a:r>
            <a:r>
              <a:rPr lang="en-US" dirty="0"/>
              <a:t> if not for)?</a:t>
            </a:r>
          </a:p>
          <a:p>
            <a:pPr lvl="1"/>
            <a:r>
              <a:rPr lang="en-US" dirty="0"/>
              <a:t>If not for this attraction or set of attractions you would not have visited</a:t>
            </a:r>
          </a:p>
          <a:p>
            <a:pPr lvl="1"/>
            <a:r>
              <a:rPr lang="en-US" dirty="0"/>
              <a:t>Sine qua non distinguishes the difference between what people do in a destination and why they come</a:t>
            </a:r>
            <a:endParaRPr lang="en-HK" dirty="0"/>
          </a:p>
        </p:txBody>
      </p:sp>
      <p:sp>
        <p:nvSpPr>
          <p:cNvPr id="4" name="Footer Placeholder 3">
            <a:extLst>
              <a:ext uri="{FF2B5EF4-FFF2-40B4-BE49-F238E27FC236}">
                <a16:creationId xmlns:a16="http://schemas.microsoft.com/office/drawing/2014/main" id="{034EA617-2039-45B6-A616-53A22A6EECE2}"/>
              </a:ext>
            </a:extLst>
          </p:cNvPr>
          <p:cNvSpPr>
            <a:spLocks noGrp="1"/>
          </p:cNvSpPr>
          <p:nvPr>
            <p:ph type="ftr" sz="quarter" idx="11"/>
          </p:nvPr>
        </p:nvSpPr>
        <p:spPr>
          <a:xfrm>
            <a:off x="4038600" y="6356350"/>
            <a:ext cx="4114800" cy="365125"/>
          </a:xfrm>
          <a:prstGeom prst="rect">
            <a:avLst/>
          </a:prstGeom>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5077658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E0401-A2EC-4336-9910-B53B79DFB0E4}"/>
              </a:ext>
            </a:extLst>
          </p:cNvPr>
          <p:cNvSpPr>
            <a:spLocks noGrp="1"/>
          </p:cNvSpPr>
          <p:nvPr>
            <p:ph type="title"/>
          </p:nvPr>
        </p:nvSpPr>
        <p:spPr/>
        <p:txBody>
          <a:bodyPr/>
          <a:lstStyle/>
          <a:p>
            <a:r>
              <a:rPr lang="en-HK" dirty="0"/>
              <a:t>Matching needs to attractions</a:t>
            </a:r>
          </a:p>
        </p:txBody>
      </p:sp>
      <p:sp>
        <p:nvSpPr>
          <p:cNvPr id="9" name="Content Placeholder 8">
            <a:extLst>
              <a:ext uri="{FF2B5EF4-FFF2-40B4-BE49-F238E27FC236}">
                <a16:creationId xmlns:a16="http://schemas.microsoft.com/office/drawing/2014/main" id="{7A3F6D54-DFF3-48E5-8EB3-BF826232FC9E}"/>
              </a:ext>
            </a:extLst>
          </p:cNvPr>
          <p:cNvSpPr>
            <a:spLocks noGrp="1"/>
          </p:cNvSpPr>
          <p:nvPr>
            <p:ph sz="half" idx="1"/>
          </p:nvPr>
        </p:nvSpPr>
        <p:spPr/>
        <p:txBody>
          <a:bodyPr>
            <a:normAutofit fontScale="92500" lnSpcReduction="10000"/>
          </a:bodyPr>
          <a:lstStyle/>
          <a:p>
            <a:r>
              <a:rPr lang="en-US" dirty="0"/>
              <a:t>Tourists needs vary from the generic to the specific and usually include a variety of both</a:t>
            </a:r>
          </a:p>
          <a:p>
            <a:r>
              <a:rPr lang="en-US" dirty="0"/>
              <a:t>Depending on the need, different taxa play a role in the visit decision</a:t>
            </a:r>
          </a:p>
          <a:p>
            <a:r>
              <a:rPr lang="en-US" dirty="0"/>
              <a:t>Specific needs can only be satisfied by the type of specific product found at the base of the taxonomy</a:t>
            </a:r>
          </a:p>
          <a:p>
            <a:r>
              <a:rPr lang="en-US" dirty="0"/>
              <a:t>More generalist needs can be satisfied by attraction sets found at the higher order of the taxonomy</a:t>
            </a:r>
            <a:endParaRPr lang="en-HK" dirty="0"/>
          </a:p>
        </p:txBody>
      </p:sp>
      <p:pic>
        <p:nvPicPr>
          <p:cNvPr id="11" name="Content Placeholder 10">
            <a:extLst>
              <a:ext uri="{FF2B5EF4-FFF2-40B4-BE49-F238E27FC236}">
                <a16:creationId xmlns:a16="http://schemas.microsoft.com/office/drawing/2014/main" id="{A9B19D58-F0F9-407F-B2F2-A798234410BE}"/>
              </a:ext>
            </a:extLst>
          </p:cNvPr>
          <p:cNvPicPr>
            <a:picLocks noGrp="1" noChangeAspect="1"/>
          </p:cNvPicPr>
          <p:nvPr>
            <p:ph sz="half" idx="2"/>
          </p:nvPr>
        </p:nvPicPr>
        <p:blipFill>
          <a:blip r:embed="rId2" cstate="email">
            <a:extLst>
              <a:ext uri="{28A0092B-C50C-407E-A947-70E740481C1C}">
                <a14:useLocalDpi xmlns:a14="http://schemas.microsoft.com/office/drawing/2010/main"/>
              </a:ext>
            </a:extLst>
          </a:blip>
          <a:stretch>
            <a:fillRect/>
          </a:stretch>
        </p:blipFill>
        <p:spPr>
          <a:xfrm>
            <a:off x="6775531" y="1925426"/>
            <a:ext cx="3974937" cy="4151736"/>
          </a:xfrm>
          <a:prstGeom prst="rect">
            <a:avLst/>
          </a:prstGeom>
        </p:spPr>
      </p:pic>
      <p:sp>
        <p:nvSpPr>
          <p:cNvPr id="4" name="Footer Placeholder 3">
            <a:extLst>
              <a:ext uri="{FF2B5EF4-FFF2-40B4-BE49-F238E27FC236}">
                <a16:creationId xmlns:a16="http://schemas.microsoft.com/office/drawing/2014/main" id="{AB8048BF-341F-4E7C-BF02-3C68C4D0A7BD}"/>
              </a:ext>
            </a:extLst>
          </p:cNvPr>
          <p:cNvSpPr>
            <a:spLocks noGrp="1"/>
          </p:cNvSpPr>
          <p:nvPr>
            <p:ph type="ftr" sz="quarter" idx="11"/>
          </p:nvPr>
        </p:nvSpPr>
        <p:spPr>
          <a:xfrm>
            <a:off x="4038600" y="6356350"/>
            <a:ext cx="4114800" cy="365125"/>
          </a:xfrm>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33909402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HK" dirty="0"/>
              <a:t>Learning Objectives</a:t>
            </a:r>
            <a:endParaRPr lang="en-US" dirty="0"/>
          </a:p>
        </p:txBody>
      </p:sp>
      <p:sp>
        <p:nvSpPr>
          <p:cNvPr id="4" name="Content Placeholder 3"/>
          <p:cNvSpPr>
            <a:spLocks noGrp="1"/>
          </p:cNvSpPr>
          <p:nvPr>
            <p:ph idx="1"/>
          </p:nvPr>
        </p:nvSpPr>
        <p:spPr/>
        <p:txBody>
          <a:bodyPr>
            <a:normAutofit/>
          </a:bodyPr>
          <a:lstStyle/>
          <a:p>
            <a:pPr marL="342900" lvl="0" indent="-342900">
              <a:lnSpc>
                <a:spcPct val="100000"/>
              </a:lnSpc>
              <a:spcBef>
                <a:spcPts val="1200"/>
              </a:spcBef>
              <a:buFont typeface="Symbol" panose="05050102010706020507" pitchFamily="18" charset="2"/>
              <a:buChar char=""/>
            </a:pPr>
            <a:r>
              <a:rPr lang="en-HK" sz="2600" dirty="0">
                <a:effectLst/>
                <a:ea typeface="PMingLiU" panose="02020500000000000000" pitchFamily="18" charset="-120"/>
                <a:cs typeface="Times New Roman" panose="02020603050405020304" pitchFamily="18" charset="0"/>
              </a:rPr>
              <a:t>Conceptualise an attraction</a:t>
            </a:r>
            <a:endParaRPr lang="en-HK" sz="2600" dirty="0">
              <a:effectLst/>
              <a:ea typeface="PMingLiU" panose="02020500000000000000" pitchFamily="18" charset="-120"/>
            </a:endParaRPr>
          </a:p>
          <a:p>
            <a:pPr marL="342900" lvl="0" indent="-342900">
              <a:lnSpc>
                <a:spcPct val="100000"/>
              </a:lnSpc>
              <a:spcBef>
                <a:spcPts val="1200"/>
              </a:spcBef>
              <a:buFont typeface="Symbol" panose="05050102010706020507" pitchFamily="18" charset="2"/>
              <a:buChar char=""/>
            </a:pPr>
            <a:r>
              <a:rPr lang="en-HK" sz="2600" dirty="0">
                <a:effectLst/>
                <a:ea typeface="PMingLiU" panose="02020500000000000000" pitchFamily="18" charset="-120"/>
                <a:cs typeface="Times New Roman" panose="02020603050405020304" pitchFamily="18" charset="0"/>
              </a:rPr>
              <a:t>Critique the tourism attraction system and identify and apply markers</a:t>
            </a:r>
            <a:endParaRPr lang="en-HK" sz="2600" dirty="0">
              <a:effectLst/>
              <a:ea typeface="PMingLiU" panose="02020500000000000000" pitchFamily="18" charset="-120"/>
            </a:endParaRPr>
          </a:p>
          <a:p>
            <a:pPr marL="342900" lvl="0" indent="-342900">
              <a:lnSpc>
                <a:spcPct val="100000"/>
              </a:lnSpc>
              <a:spcBef>
                <a:spcPts val="1200"/>
              </a:spcBef>
              <a:buFont typeface="Symbol" panose="05050102010706020507" pitchFamily="18" charset="2"/>
              <a:buChar char=""/>
            </a:pPr>
            <a:r>
              <a:rPr lang="en-HK" sz="2600" dirty="0">
                <a:effectLst/>
                <a:ea typeface="PMingLiU" panose="02020500000000000000" pitchFamily="18" charset="-120"/>
                <a:cs typeface="Times New Roman" panose="02020603050405020304" pitchFamily="18" charset="0"/>
              </a:rPr>
              <a:t>Understand the hierarchy of attractions and recognise that the same attraction can play different roles for different market segments</a:t>
            </a:r>
            <a:endParaRPr lang="en-HK" sz="2600" dirty="0">
              <a:effectLst/>
              <a:ea typeface="PMingLiU" panose="02020500000000000000" pitchFamily="18" charset="-120"/>
            </a:endParaRPr>
          </a:p>
          <a:p>
            <a:pPr marL="342900" lvl="0" indent="-342900">
              <a:lnSpc>
                <a:spcPct val="100000"/>
              </a:lnSpc>
              <a:spcBef>
                <a:spcPts val="1200"/>
              </a:spcBef>
              <a:buFont typeface="Symbol" panose="05050102010706020507" pitchFamily="18" charset="2"/>
              <a:buChar char=""/>
            </a:pPr>
            <a:r>
              <a:rPr lang="en-HK" sz="2600" dirty="0">
                <a:effectLst/>
                <a:ea typeface="PMingLiU" panose="02020500000000000000" pitchFamily="18" charset="-120"/>
                <a:cs typeface="Times New Roman" panose="02020603050405020304" pitchFamily="18" charset="0"/>
              </a:rPr>
              <a:t>Analyse a taxonomy of attractions</a:t>
            </a:r>
            <a:endParaRPr lang="en-HK" sz="2600" dirty="0">
              <a:effectLst/>
              <a:ea typeface="PMingLiU" panose="02020500000000000000" pitchFamily="18" charset="-120"/>
            </a:endParaRPr>
          </a:p>
          <a:p>
            <a:pPr marL="342900" lvl="0" indent="-342900">
              <a:lnSpc>
                <a:spcPct val="100000"/>
              </a:lnSpc>
              <a:spcBef>
                <a:spcPts val="1200"/>
              </a:spcBef>
              <a:buFont typeface="Symbol" panose="05050102010706020507" pitchFamily="18" charset="2"/>
              <a:buChar char=""/>
            </a:pPr>
            <a:r>
              <a:rPr lang="en-HK" sz="2600" dirty="0">
                <a:effectLst/>
                <a:ea typeface="PMingLiU" panose="02020500000000000000" pitchFamily="18" charset="-120"/>
                <a:cs typeface="Times New Roman" panose="02020603050405020304" pitchFamily="18" charset="0"/>
              </a:rPr>
              <a:t>Apply the tourism attractions taxonomy in real world situations</a:t>
            </a:r>
            <a:endParaRPr lang="en-HK" sz="2600" dirty="0">
              <a:effectLst/>
              <a:ea typeface="PMingLiU" panose="02020500000000000000" pitchFamily="18" charset="-120"/>
            </a:endParaRPr>
          </a:p>
        </p:txBody>
      </p:sp>
      <p:sp>
        <p:nvSpPr>
          <p:cNvPr id="2" name="Footer Placeholder 1">
            <a:extLst>
              <a:ext uri="{FF2B5EF4-FFF2-40B4-BE49-F238E27FC236}">
                <a16:creationId xmlns:a16="http://schemas.microsoft.com/office/drawing/2014/main" id="{95395B5A-E404-41F0-99B0-235940B386F2}"/>
              </a:ext>
            </a:extLst>
          </p:cNvPr>
          <p:cNvSpPr>
            <a:spLocks noGrp="1"/>
          </p:cNvSpPr>
          <p:nvPr>
            <p:ph type="ftr" sz="quarter" idx="11"/>
          </p:nvPr>
        </p:nvSpPr>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6250299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4FCED4-C500-4956-A797-F6664AB16648}"/>
              </a:ext>
            </a:extLst>
          </p:cNvPr>
          <p:cNvSpPr>
            <a:spLocks noGrp="1"/>
          </p:cNvSpPr>
          <p:nvPr>
            <p:ph type="title"/>
          </p:nvPr>
        </p:nvSpPr>
        <p:spPr/>
        <p:txBody>
          <a:bodyPr/>
          <a:lstStyle/>
          <a:p>
            <a:r>
              <a:rPr lang="en-HK" dirty="0"/>
              <a:t>Attractions and Access drive tourism</a:t>
            </a:r>
          </a:p>
        </p:txBody>
      </p:sp>
      <p:sp>
        <p:nvSpPr>
          <p:cNvPr id="3" name="Content Placeholder 2">
            <a:extLst>
              <a:ext uri="{FF2B5EF4-FFF2-40B4-BE49-F238E27FC236}">
                <a16:creationId xmlns:a16="http://schemas.microsoft.com/office/drawing/2014/main" id="{3B0083C4-CD09-485E-9304-528FBE75622C}"/>
              </a:ext>
            </a:extLst>
          </p:cNvPr>
          <p:cNvSpPr>
            <a:spLocks noGrp="1"/>
          </p:cNvSpPr>
          <p:nvPr>
            <p:ph idx="1"/>
          </p:nvPr>
        </p:nvSpPr>
        <p:spPr/>
        <p:txBody>
          <a:bodyPr>
            <a:normAutofit/>
          </a:bodyPr>
          <a:lstStyle/>
          <a:p>
            <a:r>
              <a:rPr lang="en-US" dirty="0"/>
              <a:t>Tourism is driven by attractions and access. </a:t>
            </a:r>
          </a:p>
          <a:p>
            <a:r>
              <a:rPr lang="en-US" dirty="0"/>
              <a:t>Attractions explain why people come to a destination, while access influences the volume of visitors. </a:t>
            </a:r>
          </a:p>
          <a:p>
            <a:r>
              <a:rPr lang="en-US" dirty="0"/>
              <a:t>Attractions act as demand generators that give the customer a reason to visit. </a:t>
            </a:r>
          </a:p>
          <a:p>
            <a:r>
              <a:rPr lang="en-US" dirty="0"/>
              <a:t>Consumption of attractions is often considered to be the central theme of the tourism experience being offered. </a:t>
            </a:r>
          </a:p>
          <a:p>
            <a:r>
              <a:rPr lang="en-US" dirty="0"/>
              <a:t>Goeldner and Ritchie (2012) argue that attractions drive people to travel and represent the main motivations for travel. </a:t>
            </a:r>
            <a:endParaRPr lang="en-HK" b="1" dirty="0"/>
          </a:p>
        </p:txBody>
      </p:sp>
      <p:sp>
        <p:nvSpPr>
          <p:cNvPr id="4" name="Footer Placeholder 3">
            <a:extLst>
              <a:ext uri="{FF2B5EF4-FFF2-40B4-BE49-F238E27FC236}">
                <a16:creationId xmlns:a16="http://schemas.microsoft.com/office/drawing/2014/main" id="{651C0601-CF21-4B94-97D5-2CC578394F85}"/>
              </a:ext>
            </a:extLst>
          </p:cNvPr>
          <p:cNvSpPr>
            <a:spLocks noGrp="1"/>
          </p:cNvSpPr>
          <p:nvPr>
            <p:ph type="ftr" sz="quarter" idx="11"/>
          </p:nvPr>
        </p:nvSpPr>
        <p:spPr>
          <a:xfrm>
            <a:off x="4038600" y="6356350"/>
            <a:ext cx="4114800" cy="365125"/>
          </a:xfrm>
          <a:prstGeom prst="rect">
            <a:avLst/>
          </a:prstGeom>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31928012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noChangeArrowheads="1"/>
          </p:cNvSpPr>
          <p:nvPr>
            <p:ph type="title"/>
          </p:nvPr>
        </p:nvSpPr>
        <p:spPr/>
        <p:txBody>
          <a:bodyPr/>
          <a:lstStyle/>
          <a:p>
            <a:pPr eaLnBrk="1" hangingPunct="1"/>
            <a:r>
              <a:rPr lang="en-US" altLang="zh-TW" dirty="0">
                <a:ea typeface="新細明體" pitchFamily="18" charset="-120"/>
              </a:rPr>
              <a:t>Attractions play 3 roles in tourism</a:t>
            </a:r>
          </a:p>
        </p:txBody>
      </p:sp>
      <p:sp>
        <p:nvSpPr>
          <p:cNvPr id="158723" name="Rectangle 3"/>
          <p:cNvSpPr>
            <a:spLocks noGrp="1" noChangeArrowheads="1"/>
          </p:cNvSpPr>
          <p:nvPr>
            <p:ph type="body" idx="1"/>
          </p:nvPr>
        </p:nvSpPr>
        <p:spPr/>
        <p:txBody>
          <a:bodyPr>
            <a:normAutofit/>
          </a:bodyPr>
          <a:lstStyle/>
          <a:p>
            <a:pPr marL="609600" indent="-609600">
              <a:buFontTx/>
              <a:buAutoNum type="arabicPeriod"/>
            </a:pPr>
            <a:r>
              <a:rPr lang="en-GB" dirty="0"/>
              <a:t>An intrinsic part of the trip, in which the demand for the attraction is established before the trip commences</a:t>
            </a:r>
          </a:p>
          <a:p>
            <a:pPr marL="609600" indent="-609600">
              <a:buFontTx/>
              <a:buAutoNum type="arabicPeriod"/>
            </a:pPr>
            <a:endParaRPr lang="en-GB" dirty="0"/>
          </a:p>
          <a:p>
            <a:pPr marL="609600" indent="-609600">
              <a:buFontTx/>
              <a:buAutoNum type="arabicPeriod"/>
            </a:pPr>
            <a:r>
              <a:rPr lang="en-GB" dirty="0"/>
              <a:t>Major motivator for a trip or for selecting a destination </a:t>
            </a:r>
          </a:p>
          <a:p>
            <a:pPr marL="609600" indent="-609600">
              <a:buFontTx/>
              <a:buAutoNum type="arabicPeriod"/>
            </a:pPr>
            <a:endParaRPr lang="en-GB" dirty="0"/>
          </a:p>
          <a:p>
            <a:pPr marL="609600" indent="-609600">
              <a:buFontTx/>
              <a:buAutoNum type="arabicPeriod"/>
            </a:pPr>
            <a:r>
              <a:rPr lang="en-GB" dirty="0"/>
              <a:t>Optional, discretionary activity engaged in at a destination</a:t>
            </a:r>
            <a:endParaRPr lang="en-US" altLang="zh-TW" dirty="0">
              <a:ea typeface="新細明體" pitchFamily="18" charset="-120"/>
            </a:endParaRPr>
          </a:p>
        </p:txBody>
      </p:sp>
      <p:sp>
        <p:nvSpPr>
          <p:cNvPr id="2" name="Footer Placeholder 1">
            <a:extLst>
              <a:ext uri="{FF2B5EF4-FFF2-40B4-BE49-F238E27FC236}">
                <a16:creationId xmlns:a16="http://schemas.microsoft.com/office/drawing/2014/main" id="{67FF7C48-36B6-471E-88CC-59242DCC618F}"/>
              </a:ext>
            </a:extLst>
          </p:cNvPr>
          <p:cNvSpPr>
            <a:spLocks noGrp="1"/>
          </p:cNvSpPr>
          <p:nvPr>
            <p:ph type="ftr" sz="quarter" idx="11"/>
          </p:nvPr>
        </p:nvSpPr>
        <p:spPr/>
        <p:txBody>
          <a:bodyPr/>
          <a:lstStyle/>
          <a:p>
            <a:r>
              <a:rPr lang="en-GB"/>
              <a:t>Tourism Theories, Concepts and Models by McKercher and Prideaux © Goodfellow Publishers 2021</a:t>
            </a: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60436-D883-4D4C-AC30-5D8605D42CFB}"/>
              </a:ext>
            </a:extLst>
          </p:cNvPr>
          <p:cNvSpPr>
            <a:spLocks noGrp="1"/>
          </p:cNvSpPr>
          <p:nvPr>
            <p:ph type="title"/>
          </p:nvPr>
        </p:nvSpPr>
        <p:spPr/>
        <p:txBody>
          <a:bodyPr/>
          <a:lstStyle/>
          <a:p>
            <a:r>
              <a:rPr lang="en-HK" dirty="0"/>
              <a:t>But…</a:t>
            </a:r>
          </a:p>
        </p:txBody>
      </p:sp>
      <p:sp>
        <p:nvSpPr>
          <p:cNvPr id="3" name="Content Placeholder 2">
            <a:extLst>
              <a:ext uri="{FF2B5EF4-FFF2-40B4-BE49-F238E27FC236}">
                <a16:creationId xmlns:a16="http://schemas.microsoft.com/office/drawing/2014/main" id="{3BFACD82-AA48-42B4-AD25-91B042675AA5}"/>
              </a:ext>
            </a:extLst>
          </p:cNvPr>
          <p:cNvSpPr>
            <a:spLocks noGrp="1"/>
          </p:cNvSpPr>
          <p:nvPr>
            <p:ph idx="1"/>
          </p:nvPr>
        </p:nvSpPr>
        <p:spPr/>
        <p:txBody>
          <a:bodyPr>
            <a:normAutofit/>
          </a:bodyPr>
          <a:lstStyle/>
          <a:p>
            <a:r>
              <a:rPr lang="en-US" dirty="0"/>
              <a:t>Attractions are quite misunderstood</a:t>
            </a:r>
          </a:p>
          <a:p>
            <a:r>
              <a:rPr lang="en-US" dirty="0"/>
              <a:t>No universally accepted definition of attractions exists</a:t>
            </a:r>
          </a:p>
          <a:p>
            <a:r>
              <a:rPr lang="en-US" dirty="0"/>
              <a:t>Term has been misused, with the concept of what constitutes varying levels of attractions and activities conflated and confused. </a:t>
            </a:r>
          </a:p>
        </p:txBody>
      </p:sp>
      <p:sp>
        <p:nvSpPr>
          <p:cNvPr id="4" name="Footer Placeholder 3">
            <a:extLst>
              <a:ext uri="{FF2B5EF4-FFF2-40B4-BE49-F238E27FC236}">
                <a16:creationId xmlns:a16="http://schemas.microsoft.com/office/drawing/2014/main" id="{4941E095-2929-4FC0-8BBD-99D2A5620B6A}"/>
              </a:ext>
            </a:extLst>
          </p:cNvPr>
          <p:cNvSpPr>
            <a:spLocks noGrp="1"/>
          </p:cNvSpPr>
          <p:nvPr>
            <p:ph type="ftr" sz="quarter" idx="11"/>
          </p:nvPr>
        </p:nvSpPr>
        <p:spPr>
          <a:xfrm>
            <a:off x="4038600" y="6356350"/>
            <a:ext cx="4114800" cy="365125"/>
          </a:xfrm>
          <a:prstGeom prst="rect">
            <a:avLst/>
          </a:prstGeom>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20815678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967A8A-1F04-405D-AEF2-EC75F53BF25C}"/>
              </a:ext>
            </a:extLst>
          </p:cNvPr>
          <p:cNvSpPr>
            <a:spLocks noGrp="1"/>
          </p:cNvSpPr>
          <p:nvPr>
            <p:ph type="title"/>
          </p:nvPr>
        </p:nvSpPr>
        <p:spPr/>
        <p:txBody>
          <a:bodyPr/>
          <a:lstStyle/>
          <a:p>
            <a:r>
              <a:rPr lang="en-HK" dirty="0"/>
              <a:t>Attractions initially conceptualised from a supply side</a:t>
            </a:r>
          </a:p>
        </p:txBody>
      </p:sp>
      <p:sp>
        <p:nvSpPr>
          <p:cNvPr id="3" name="Content Placeholder 2">
            <a:extLst>
              <a:ext uri="{FF2B5EF4-FFF2-40B4-BE49-F238E27FC236}">
                <a16:creationId xmlns:a16="http://schemas.microsoft.com/office/drawing/2014/main" id="{1ACD8C54-6015-413B-9F0E-37CE03156229}"/>
              </a:ext>
            </a:extLst>
          </p:cNvPr>
          <p:cNvSpPr>
            <a:spLocks noGrp="1"/>
          </p:cNvSpPr>
          <p:nvPr>
            <p:ph idx="1"/>
          </p:nvPr>
        </p:nvSpPr>
        <p:spPr>
          <a:xfrm>
            <a:off x="838200" y="1651982"/>
            <a:ext cx="10515600" cy="4524981"/>
          </a:xfrm>
        </p:spPr>
        <p:txBody>
          <a:bodyPr>
            <a:noAutofit/>
          </a:bodyPr>
          <a:lstStyle/>
          <a:p>
            <a:pPr>
              <a:lnSpc>
                <a:spcPct val="100000"/>
              </a:lnSpc>
              <a:spcBef>
                <a:spcPts val="0"/>
              </a:spcBef>
            </a:pPr>
            <a:r>
              <a:rPr lang="en-HK" sz="2400" dirty="0">
                <a:ea typeface="Times New Roman" panose="02020603050405020304" pitchFamily="18" charset="0"/>
              </a:rPr>
              <a:t>An a</a:t>
            </a:r>
            <a:r>
              <a:rPr lang="en-HK" sz="2400" dirty="0">
                <a:effectLst/>
                <a:ea typeface="Times New Roman" panose="02020603050405020304" pitchFamily="18" charset="0"/>
              </a:rPr>
              <a:t>ttraction consists of a single entity bounded by time or space that is visited by tourists.  </a:t>
            </a:r>
          </a:p>
          <a:p>
            <a:pPr>
              <a:lnSpc>
                <a:spcPct val="100000"/>
              </a:lnSpc>
              <a:spcBef>
                <a:spcPts val="0"/>
              </a:spcBef>
            </a:pPr>
            <a:r>
              <a:rPr lang="en-HK" sz="2400" dirty="0">
                <a:effectLst/>
                <a:ea typeface="Times New Roman" panose="02020603050405020304" pitchFamily="18" charset="0"/>
              </a:rPr>
              <a:t>Pearce (1991) "a named site with a specific human or natural feature which is the focus of visitor and management attention." </a:t>
            </a:r>
          </a:p>
          <a:p>
            <a:pPr>
              <a:lnSpc>
                <a:spcPct val="100000"/>
              </a:lnSpc>
              <a:spcBef>
                <a:spcPts val="0"/>
              </a:spcBef>
            </a:pPr>
            <a:r>
              <a:rPr lang="en-HK" sz="2400" dirty="0">
                <a:effectLst/>
                <a:ea typeface="Times New Roman" panose="02020603050405020304" pitchFamily="18" charset="0"/>
              </a:rPr>
              <a:t>Lew (1987), suggests attractions consist of all those elements of a "non home" place that draw discretionary travellers away from their homes. </a:t>
            </a:r>
          </a:p>
          <a:p>
            <a:pPr>
              <a:lnSpc>
                <a:spcPct val="100000"/>
              </a:lnSpc>
              <a:spcBef>
                <a:spcPts val="0"/>
              </a:spcBef>
            </a:pPr>
            <a:r>
              <a:rPr lang="en-HK" sz="2400" dirty="0">
                <a:effectLst/>
                <a:ea typeface="Times New Roman" panose="02020603050405020304" pitchFamily="18" charset="0"/>
              </a:rPr>
              <a:t>Three features to consider:</a:t>
            </a:r>
          </a:p>
          <a:p>
            <a:pPr marL="914400" lvl="1" indent="-457200">
              <a:lnSpc>
                <a:spcPct val="100000"/>
              </a:lnSpc>
              <a:spcBef>
                <a:spcPts val="0"/>
              </a:spcBef>
              <a:buFont typeface="+mj-lt"/>
              <a:buAutoNum type="arabicPeriod"/>
            </a:pPr>
            <a:r>
              <a:rPr lang="en-HK" dirty="0">
                <a:ea typeface="Times New Roman" panose="02020603050405020304" pitchFamily="18" charset="0"/>
              </a:rPr>
              <a:t>I</a:t>
            </a:r>
            <a:r>
              <a:rPr lang="en-HK" dirty="0">
                <a:effectLst/>
                <a:ea typeface="Times New Roman" panose="02020603050405020304" pitchFamily="18" charset="0"/>
              </a:rPr>
              <a:t>f no tourists visit, then it cannot be called a tourist attraction</a:t>
            </a:r>
          </a:p>
          <a:p>
            <a:pPr marL="914400" lvl="1" indent="-457200">
              <a:lnSpc>
                <a:spcPct val="100000"/>
              </a:lnSpc>
              <a:spcBef>
                <a:spcPts val="0"/>
              </a:spcBef>
              <a:buFont typeface="+mj-lt"/>
              <a:buAutoNum type="arabicPeriod"/>
            </a:pPr>
            <a:r>
              <a:rPr lang="en-HK" dirty="0">
                <a:effectLst/>
                <a:ea typeface="Times New Roman" panose="02020603050405020304" pitchFamily="18" charset="0"/>
              </a:rPr>
              <a:t>Their narrow geographic or temporal focus means that a region or an extended environment is not considered as a single, holistic attraction</a:t>
            </a:r>
          </a:p>
          <a:p>
            <a:pPr marL="914400" lvl="1" indent="-457200">
              <a:lnSpc>
                <a:spcPct val="100000"/>
              </a:lnSpc>
              <a:spcBef>
                <a:spcPts val="0"/>
              </a:spcBef>
              <a:buFont typeface="+mj-lt"/>
              <a:buAutoNum type="arabicPeriod"/>
            </a:pPr>
            <a:r>
              <a:rPr lang="en-HK" dirty="0">
                <a:effectLst/>
                <a:ea typeface="Times New Roman" panose="02020603050405020304" pitchFamily="18" charset="0"/>
              </a:rPr>
              <a:t>Can activities be considered as attractions or are they distinct?</a:t>
            </a:r>
            <a:endParaRPr lang="en-HK" dirty="0"/>
          </a:p>
        </p:txBody>
      </p:sp>
      <p:sp>
        <p:nvSpPr>
          <p:cNvPr id="4" name="Footer Placeholder 3">
            <a:extLst>
              <a:ext uri="{FF2B5EF4-FFF2-40B4-BE49-F238E27FC236}">
                <a16:creationId xmlns:a16="http://schemas.microsoft.com/office/drawing/2014/main" id="{0A4217E3-92F9-4F6B-B7E1-9CDE19A2A9F7}"/>
              </a:ext>
            </a:extLst>
          </p:cNvPr>
          <p:cNvSpPr>
            <a:spLocks noGrp="1"/>
          </p:cNvSpPr>
          <p:nvPr>
            <p:ph type="ftr" sz="quarter" idx="11"/>
          </p:nvPr>
        </p:nvSpPr>
        <p:spPr>
          <a:xfrm>
            <a:off x="4038600" y="6356350"/>
            <a:ext cx="4114800" cy="365125"/>
          </a:xfrm>
          <a:prstGeom prst="rect">
            <a:avLst/>
          </a:prstGeom>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25586324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FB44B-B5CA-43F5-BA90-FD74964437C9}"/>
              </a:ext>
            </a:extLst>
          </p:cNvPr>
          <p:cNvSpPr>
            <a:spLocks noGrp="1"/>
          </p:cNvSpPr>
          <p:nvPr>
            <p:ph type="title"/>
          </p:nvPr>
        </p:nvSpPr>
        <p:spPr/>
        <p:txBody>
          <a:bodyPr/>
          <a:lstStyle/>
          <a:p>
            <a:r>
              <a:rPr lang="en-HK" dirty="0"/>
              <a:t>Leask (2008) conceptualisation</a:t>
            </a:r>
          </a:p>
        </p:txBody>
      </p:sp>
      <p:pic>
        <p:nvPicPr>
          <p:cNvPr id="5" name="Content Placeholder 4">
            <a:extLst>
              <a:ext uri="{FF2B5EF4-FFF2-40B4-BE49-F238E27FC236}">
                <a16:creationId xmlns:a16="http://schemas.microsoft.com/office/drawing/2014/main" id="{78C653C8-DB6A-4823-A241-86D6BC2AFD5D}"/>
              </a:ext>
            </a:extLst>
          </p:cNvPr>
          <p:cNvPicPr>
            <a:picLocks noGrp="1" noChangeAspect="1"/>
          </p:cNvPicPr>
          <p:nvPr>
            <p:ph sz="half" idx="1"/>
          </p:nvPr>
        </p:nvPicPr>
        <p:blipFill>
          <a:blip r:embed="rId2" cstate="email">
            <a:extLst>
              <a:ext uri="{28A0092B-C50C-407E-A947-70E740481C1C}">
                <a14:useLocalDpi xmlns:a14="http://schemas.microsoft.com/office/drawing/2010/main"/>
              </a:ext>
            </a:extLst>
          </a:blip>
          <a:stretch>
            <a:fillRect/>
          </a:stretch>
        </p:blipFill>
        <p:spPr>
          <a:xfrm>
            <a:off x="945868" y="1825625"/>
            <a:ext cx="4966264" cy="4351338"/>
          </a:xfrm>
          <a:prstGeom prst="rect">
            <a:avLst/>
          </a:prstGeom>
        </p:spPr>
      </p:pic>
      <p:sp>
        <p:nvSpPr>
          <p:cNvPr id="6" name="Content Placeholder 5">
            <a:extLst>
              <a:ext uri="{FF2B5EF4-FFF2-40B4-BE49-F238E27FC236}">
                <a16:creationId xmlns:a16="http://schemas.microsoft.com/office/drawing/2014/main" id="{6D052BBD-92D9-4E42-8FA8-9F40678BC2F7}"/>
              </a:ext>
            </a:extLst>
          </p:cNvPr>
          <p:cNvSpPr>
            <a:spLocks noGrp="1"/>
          </p:cNvSpPr>
          <p:nvPr>
            <p:ph sz="half" idx="2"/>
          </p:nvPr>
        </p:nvSpPr>
        <p:spPr/>
        <p:txBody>
          <a:bodyPr>
            <a:normAutofit/>
          </a:bodyPr>
          <a:lstStyle/>
          <a:p>
            <a:r>
              <a:rPr lang="en-HK" sz="2400" dirty="0">
                <a:effectLst/>
                <a:ea typeface="Times New Roman" panose="02020603050405020304" pitchFamily="18" charset="0"/>
              </a:rPr>
              <a:t>Progressive model</a:t>
            </a:r>
          </a:p>
          <a:p>
            <a:pPr lvl="1"/>
            <a:r>
              <a:rPr lang="en-HK" dirty="0">
                <a:effectLst/>
                <a:ea typeface="Times New Roman" panose="02020603050405020304" pitchFamily="18" charset="0"/>
              </a:rPr>
              <a:t>Begins with the resource in question, interpretation, events and augmented services provided. </a:t>
            </a:r>
          </a:p>
          <a:p>
            <a:pPr lvl="1"/>
            <a:r>
              <a:rPr lang="en-HK" dirty="0">
                <a:ea typeface="Times New Roman" panose="02020603050405020304" pitchFamily="18" charset="0"/>
              </a:rPr>
              <a:t>Th</a:t>
            </a:r>
            <a:r>
              <a:rPr lang="en-HK" dirty="0">
                <a:effectLst/>
                <a:ea typeface="Times New Roman" panose="02020603050405020304" pitchFamily="18" charset="0"/>
              </a:rPr>
              <a:t>en structural issues, whether it is natural or built and whether admission is free or has a charge attached to it. </a:t>
            </a:r>
          </a:p>
          <a:p>
            <a:pPr lvl="1"/>
            <a:r>
              <a:rPr lang="en-HK" dirty="0">
                <a:effectLst/>
                <a:ea typeface="Times New Roman" panose="02020603050405020304" pitchFamily="18" charset="0"/>
              </a:rPr>
              <a:t>Ownership structure follows, with two broad types of public or private ownership. </a:t>
            </a:r>
          </a:p>
          <a:p>
            <a:pPr lvl="1"/>
            <a:r>
              <a:rPr lang="en-HK" dirty="0"/>
              <a:t>Finally scale of market appeal</a:t>
            </a:r>
          </a:p>
        </p:txBody>
      </p:sp>
      <p:sp>
        <p:nvSpPr>
          <p:cNvPr id="4" name="Footer Placeholder 3">
            <a:extLst>
              <a:ext uri="{FF2B5EF4-FFF2-40B4-BE49-F238E27FC236}">
                <a16:creationId xmlns:a16="http://schemas.microsoft.com/office/drawing/2014/main" id="{78E76FB1-558F-44C7-AEF4-73CB2A09EA81}"/>
              </a:ext>
            </a:extLst>
          </p:cNvPr>
          <p:cNvSpPr>
            <a:spLocks noGrp="1"/>
          </p:cNvSpPr>
          <p:nvPr>
            <p:ph type="ftr" sz="quarter" idx="11"/>
          </p:nvPr>
        </p:nvSpPr>
        <p:spPr>
          <a:xfrm>
            <a:off x="4038600" y="6356350"/>
            <a:ext cx="4114800" cy="365125"/>
          </a:xfrm>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22516325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D016B5-EA22-406B-92CD-F2C04DBF40C4}"/>
              </a:ext>
            </a:extLst>
          </p:cNvPr>
          <p:cNvSpPr>
            <a:spLocks noGrp="1"/>
          </p:cNvSpPr>
          <p:nvPr>
            <p:ph type="title"/>
          </p:nvPr>
        </p:nvSpPr>
        <p:spPr/>
        <p:txBody>
          <a:bodyPr/>
          <a:lstStyle/>
          <a:p>
            <a:r>
              <a:rPr lang="en-HK" dirty="0"/>
              <a:t>Conceptualising attractions from a demand side perspective</a:t>
            </a:r>
          </a:p>
        </p:txBody>
      </p:sp>
      <p:sp>
        <p:nvSpPr>
          <p:cNvPr id="3" name="Content Placeholder 2">
            <a:extLst>
              <a:ext uri="{FF2B5EF4-FFF2-40B4-BE49-F238E27FC236}">
                <a16:creationId xmlns:a16="http://schemas.microsoft.com/office/drawing/2014/main" id="{65FA67FE-E98C-4CB4-A9C7-B53F7185C9C0}"/>
              </a:ext>
            </a:extLst>
          </p:cNvPr>
          <p:cNvSpPr>
            <a:spLocks noGrp="1"/>
          </p:cNvSpPr>
          <p:nvPr>
            <p:ph idx="1"/>
          </p:nvPr>
        </p:nvSpPr>
        <p:spPr>
          <a:xfrm>
            <a:off x="772946" y="1581255"/>
            <a:ext cx="10580854" cy="4595708"/>
          </a:xfrm>
        </p:spPr>
        <p:txBody>
          <a:bodyPr>
            <a:normAutofit lnSpcReduction="10000"/>
          </a:bodyPr>
          <a:lstStyle/>
          <a:p>
            <a:r>
              <a:rPr lang="en-US" dirty="0"/>
              <a:t>Tourism products exist to satisfy the needs of tourists and for no other reason</a:t>
            </a:r>
          </a:p>
          <a:p>
            <a:r>
              <a:rPr lang="en-US" dirty="0"/>
              <a:t>UNWTO (2008) states attractions are defined as much by the activities pursued by visitors as by the supplier, meaning that almost anything could be considered as an ‘attraction’ if it is used by tourists</a:t>
            </a:r>
          </a:p>
          <a:p>
            <a:r>
              <a:rPr lang="en-US" dirty="0"/>
              <a:t>Implications:</a:t>
            </a:r>
          </a:p>
          <a:p>
            <a:pPr lvl="1"/>
            <a:r>
              <a:rPr lang="en-US" dirty="0"/>
              <a:t>Expands the idea of what constitutes an attraction </a:t>
            </a:r>
          </a:p>
          <a:p>
            <a:pPr lvl="1"/>
            <a:r>
              <a:rPr lang="en-US" dirty="0"/>
              <a:t>Attractions can include non-location specific experiences or activities</a:t>
            </a:r>
          </a:p>
          <a:p>
            <a:pPr lvl="1"/>
            <a:r>
              <a:rPr lang="en-US" dirty="0"/>
              <a:t>The definition acknowledges that attractions do not have to be commercial or managed, in recognition that much of what tourists consume is part of the public domain, available free of charge </a:t>
            </a:r>
          </a:p>
          <a:p>
            <a:pPr lvl="1"/>
            <a:r>
              <a:rPr lang="en-US" dirty="0"/>
              <a:t>Eliminates scale and spatial considerations as defining variables</a:t>
            </a:r>
            <a:endParaRPr lang="en-HK" dirty="0"/>
          </a:p>
        </p:txBody>
      </p:sp>
      <p:sp>
        <p:nvSpPr>
          <p:cNvPr id="4" name="Footer Placeholder 3">
            <a:extLst>
              <a:ext uri="{FF2B5EF4-FFF2-40B4-BE49-F238E27FC236}">
                <a16:creationId xmlns:a16="http://schemas.microsoft.com/office/drawing/2014/main" id="{CA83F94C-9007-4944-9A28-3044B9E8A1EB}"/>
              </a:ext>
            </a:extLst>
          </p:cNvPr>
          <p:cNvSpPr>
            <a:spLocks noGrp="1"/>
          </p:cNvSpPr>
          <p:nvPr>
            <p:ph type="ftr" sz="quarter" idx="11"/>
          </p:nvPr>
        </p:nvSpPr>
        <p:spPr>
          <a:xfrm>
            <a:off x="4038600" y="6356350"/>
            <a:ext cx="4114800" cy="365125"/>
          </a:xfrm>
          <a:prstGeom prst="rect">
            <a:avLst/>
          </a:prstGeom>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827652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EDAF3-C4E5-4B9E-99A1-D9742406598E}"/>
              </a:ext>
            </a:extLst>
          </p:cNvPr>
          <p:cNvSpPr>
            <a:spLocks noGrp="1"/>
          </p:cNvSpPr>
          <p:nvPr>
            <p:ph type="title"/>
          </p:nvPr>
        </p:nvSpPr>
        <p:spPr/>
        <p:txBody>
          <a:bodyPr/>
          <a:lstStyle/>
          <a:p>
            <a:r>
              <a:rPr lang="en-HK" dirty="0"/>
              <a:t>Traditional hierarchy</a:t>
            </a:r>
          </a:p>
        </p:txBody>
      </p:sp>
      <p:sp>
        <p:nvSpPr>
          <p:cNvPr id="3" name="Content Placeholder 2">
            <a:extLst>
              <a:ext uri="{FF2B5EF4-FFF2-40B4-BE49-F238E27FC236}">
                <a16:creationId xmlns:a16="http://schemas.microsoft.com/office/drawing/2014/main" id="{F8C2214A-9D35-4FC2-81CA-F8734A4363B3}"/>
              </a:ext>
            </a:extLst>
          </p:cNvPr>
          <p:cNvSpPr>
            <a:spLocks noGrp="1"/>
          </p:cNvSpPr>
          <p:nvPr>
            <p:ph idx="1"/>
          </p:nvPr>
        </p:nvSpPr>
        <p:spPr/>
        <p:txBody>
          <a:bodyPr>
            <a:normAutofit lnSpcReduction="10000"/>
          </a:bodyPr>
          <a:lstStyle/>
          <a:p>
            <a:r>
              <a:rPr lang="en-HK" dirty="0"/>
              <a:t>Primary attractions</a:t>
            </a:r>
          </a:p>
          <a:p>
            <a:pPr lvl="1"/>
            <a:r>
              <a:rPr lang="en-GB" dirty="0"/>
              <a:t>Give the traveller a reason to visit an area</a:t>
            </a:r>
          </a:p>
          <a:p>
            <a:pPr lvl="1"/>
            <a:r>
              <a:rPr lang="en-GB" dirty="0"/>
              <a:t>Often help create or frame the image of the destination</a:t>
            </a:r>
          </a:p>
          <a:p>
            <a:pPr marL="457200" lvl="1" indent="0">
              <a:buNone/>
            </a:pPr>
            <a:endParaRPr lang="en-HK" dirty="0"/>
          </a:p>
          <a:p>
            <a:r>
              <a:rPr lang="en-HK" dirty="0"/>
              <a:t>Secondary attractions</a:t>
            </a:r>
          </a:p>
          <a:p>
            <a:pPr lvl="1"/>
            <a:r>
              <a:rPr lang="en-HK" dirty="0"/>
              <a:t>Have regional appeal</a:t>
            </a:r>
          </a:p>
          <a:p>
            <a:pPr lvl="1"/>
            <a:r>
              <a:rPr lang="en-HK" dirty="0"/>
              <a:t>Do not drive trip but people will want to see them</a:t>
            </a:r>
          </a:p>
          <a:p>
            <a:pPr marL="457200" lvl="1" indent="0">
              <a:buNone/>
            </a:pPr>
            <a:endParaRPr lang="en-HK" dirty="0"/>
          </a:p>
          <a:p>
            <a:r>
              <a:rPr lang="en-HK" dirty="0"/>
              <a:t>Tertiary attractions</a:t>
            </a:r>
          </a:p>
          <a:p>
            <a:pPr lvl="1"/>
            <a:r>
              <a:rPr lang="en-HK" dirty="0"/>
              <a:t>Convenience based</a:t>
            </a:r>
          </a:p>
          <a:p>
            <a:pPr lvl="1"/>
            <a:r>
              <a:rPr lang="en-HK" dirty="0"/>
              <a:t>Complement the trip but do not drive visitation</a:t>
            </a:r>
          </a:p>
        </p:txBody>
      </p:sp>
      <p:sp>
        <p:nvSpPr>
          <p:cNvPr id="4" name="Footer Placeholder 3">
            <a:extLst>
              <a:ext uri="{FF2B5EF4-FFF2-40B4-BE49-F238E27FC236}">
                <a16:creationId xmlns:a16="http://schemas.microsoft.com/office/drawing/2014/main" id="{1E2889E2-A1F4-4A28-971C-4AE4F6DAABDA}"/>
              </a:ext>
            </a:extLst>
          </p:cNvPr>
          <p:cNvSpPr>
            <a:spLocks noGrp="1"/>
          </p:cNvSpPr>
          <p:nvPr>
            <p:ph type="ftr" sz="quarter" idx="11"/>
          </p:nvPr>
        </p:nvSpPr>
        <p:spPr>
          <a:xfrm>
            <a:off x="4038600" y="6356350"/>
            <a:ext cx="4114800" cy="365125"/>
          </a:xfrm>
          <a:prstGeom prst="rect">
            <a:avLst/>
          </a:prstGeom>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15128284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1569</Words>
  <Application>Microsoft Office PowerPoint</Application>
  <PresentationFormat>Widescreen</PresentationFormat>
  <Paragraphs>156</Paragraphs>
  <Slides>18</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Symbol</vt:lpstr>
      <vt:lpstr>Office Theme</vt:lpstr>
      <vt:lpstr>PowerPoint Presentation</vt:lpstr>
      <vt:lpstr>Learning Objectives</vt:lpstr>
      <vt:lpstr>Attractions and Access drive tourism</vt:lpstr>
      <vt:lpstr>Attractions play 3 roles in tourism</vt:lpstr>
      <vt:lpstr>But…</vt:lpstr>
      <vt:lpstr>Attractions initially conceptualised from a supply side</vt:lpstr>
      <vt:lpstr>Leask (2008) conceptualisation</vt:lpstr>
      <vt:lpstr>Conceptualising attractions from a demand side perspective</vt:lpstr>
      <vt:lpstr>Traditional hierarchy</vt:lpstr>
      <vt:lpstr>Tourist attractions system (Leiper 1990)</vt:lpstr>
      <vt:lpstr>Markers are the most important part of the tourist attractions system</vt:lpstr>
      <vt:lpstr>Rethinking attractions as operating as part of a taxonomy</vt:lpstr>
      <vt:lpstr>Taxonomic systems</vt:lpstr>
      <vt:lpstr>Taxonomy of attractions</vt:lpstr>
      <vt:lpstr>Tourism product taxonomy</vt:lpstr>
      <vt:lpstr>Example of the first 2 tiers of the tourism product taxonomy</vt:lpstr>
      <vt:lpstr>Applying the tourism attractions taxonomy - Do attractions attract tourists?</vt:lpstr>
      <vt:lpstr>Matching needs to attractions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Sally North</dc:creator>
  <cp:lastModifiedBy>Sally North</cp:lastModifiedBy>
  <cp:revision>1</cp:revision>
  <dcterms:created xsi:type="dcterms:W3CDTF">2021-09-07T15:52:46Z</dcterms:created>
  <dcterms:modified xsi:type="dcterms:W3CDTF">2021-09-07T15:53:07Z</dcterms:modified>
</cp:coreProperties>
</file>